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7" r:id="rId4"/>
  </p:sldIdLst>
  <p:sldSz cx="12852400" cy="18002250"/>
  <p:notesSz cx="12852400" cy="180022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41" autoAdjust="0"/>
  </p:normalViewPr>
  <p:slideViewPr>
    <p:cSldViewPr>
      <p:cViewPr varScale="1">
        <p:scale>
          <a:sx n="33" d="100"/>
          <a:sy n="33" d="100"/>
        </p:scale>
        <p:origin x="2496" y="91"/>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64406" y="5580697"/>
            <a:ext cx="10929938" cy="378047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928812" y="10081260"/>
            <a:ext cx="9001125" cy="45005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42937" y="4140517"/>
            <a:ext cx="5593556" cy="1188148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22256" y="4140517"/>
            <a:ext cx="5593556" cy="1188148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857098" cy="17999963"/>
          </a:xfrm>
          <a:prstGeom prst="rect">
            <a:avLst/>
          </a:prstGeom>
        </p:spPr>
      </p:pic>
      <p:sp>
        <p:nvSpPr>
          <p:cNvPr id="2" name="Holder 2"/>
          <p:cNvSpPr>
            <a:spLocks noGrp="1"/>
          </p:cNvSpPr>
          <p:nvPr>
            <p:ph type="title"/>
          </p:nvPr>
        </p:nvSpPr>
        <p:spPr>
          <a:xfrm>
            <a:off x="642937" y="720090"/>
            <a:ext cx="11572875" cy="288036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42937" y="4140517"/>
            <a:ext cx="11572875" cy="1188148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371975" y="16742093"/>
            <a:ext cx="4114800" cy="90011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42937" y="16742093"/>
            <a:ext cx="2957512" cy="90011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3/28/2024</a:t>
            </a:fld>
            <a:endParaRPr lang="en-US"/>
          </a:p>
        </p:txBody>
      </p:sp>
      <p:sp>
        <p:nvSpPr>
          <p:cNvPr id="6" name="Holder 6"/>
          <p:cNvSpPr>
            <a:spLocks noGrp="1"/>
          </p:cNvSpPr>
          <p:nvPr>
            <p:ph type="sldNum" sz="quarter" idx="7"/>
          </p:nvPr>
        </p:nvSpPr>
        <p:spPr>
          <a:xfrm>
            <a:off x="9258300" y="16742093"/>
            <a:ext cx="2957512" cy="90011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‹Nr.›</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eg"/><Relationship Id="rId16"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jpe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1.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0.jpeg"/><Relationship Id="rId2" Type="http://schemas.openxmlformats.org/officeDocument/2006/relationships/image" Target="../media/image3.png"/><Relationship Id="rId16"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23.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22.jpeg"/></Relationships>
</file>

<file path=ppt/slides/_rels/slide3.xml.rels><?xml version="1.0" encoding="UTF-8" standalone="yes"?>
<Relationships xmlns="http://schemas.openxmlformats.org/package/2006/relationships"><Relationship Id="rId26" Type="http://schemas.openxmlformats.org/officeDocument/2006/relationships/image" Target="../media/image48.png"/><Relationship Id="rId21" Type="http://schemas.openxmlformats.org/officeDocument/2006/relationships/image" Target="../media/image43.png"/><Relationship Id="rId42" Type="http://schemas.openxmlformats.org/officeDocument/2006/relationships/image" Target="../media/image64.png"/><Relationship Id="rId47" Type="http://schemas.openxmlformats.org/officeDocument/2006/relationships/image" Target="../media/image69.png"/><Relationship Id="rId63" Type="http://schemas.openxmlformats.org/officeDocument/2006/relationships/image" Target="../media/image85.png"/><Relationship Id="rId68" Type="http://schemas.openxmlformats.org/officeDocument/2006/relationships/image" Target="../media/image90.png"/><Relationship Id="rId84" Type="http://schemas.openxmlformats.org/officeDocument/2006/relationships/image" Target="../media/image106.png"/><Relationship Id="rId89" Type="http://schemas.openxmlformats.org/officeDocument/2006/relationships/image" Target="../media/image111.png"/><Relationship Id="rId16" Type="http://schemas.openxmlformats.org/officeDocument/2006/relationships/image" Target="../media/image38.png"/><Relationship Id="rId11" Type="http://schemas.openxmlformats.org/officeDocument/2006/relationships/image" Target="../media/image33.png"/><Relationship Id="rId32" Type="http://schemas.openxmlformats.org/officeDocument/2006/relationships/image" Target="../media/image54.png"/><Relationship Id="rId37" Type="http://schemas.openxmlformats.org/officeDocument/2006/relationships/image" Target="../media/image59.png"/><Relationship Id="rId53" Type="http://schemas.openxmlformats.org/officeDocument/2006/relationships/image" Target="../media/image75.png"/><Relationship Id="rId58" Type="http://schemas.openxmlformats.org/officeDocument/2006/relationships/image" Target="../media/image80.png"/><Relationship Id="rId74" Type="http://schemas.openxmlformats.org/officeDocument/2006/relationships/image" Target="../media/image96.png"/><Relationship Id="rId79" Type="http://schemas.openxmlformats.org/officeDocument/2006/relationships/image" Target="../media/image101.png"/><Relationship Id="rId5" Type="http://schemas.openxmlformats.org/officeDocument/2006/relationships/image" Target="../media/image27.png"/><Relationship Id="rId90" Type="http://schemas.openxmlformats.org/officeDocument/2006/relationships/image" Target="../media/image112.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56" Type="http://schemas.openxmlformats.org/officeDocument/2006/relationships/image" Target="../media/image78.png"/><Relationship Id="rId64" Type="http://schemas.openxmlformats.org/officeDocument/2006/relationships/image" Target="../media/image86.png"/><Relationship Id="rId69" Type="http://schemas.openxmlformats.org/officeDocument/2006/relationships/image" Target="../media/image91.png"/><Relationship Id="rId77" Type="http://schemas.openxmlformats.org/officeDocument/2006/relationships/image" Target="../media/image99.png"/><Relationship Id="rId8" Type="http://schemas.openxmlformats.org/officeDocument/2006/relationships/image" Target="../media/image30.png"/><Relationship Id="rId51" Type="http://schemas.openxmlformats.org/officeDocument/2006/relationships/image" Target="../media/image73.png"/><Relationship Id="rId72" Type="http://schemas.openxmlformats.org/officeDocument/2006/relationships/image" Target="../media/image94.png"/><Relationship Id="rId80" Type="http://schemas.openxmlformats.org/officeDocument/2006/relationships/image" Target="../media/image102.png"/><Relationship Id="rId85" Type="http://schemas.openxmlformats.org/officeDocument/2006/relationships/image" Target="../media/image107.png"/><Relationship Id="rId3"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59" Type="http://schemas.openxmlformats.org/officeDocument/2006/relationships/image" Target="../media/image81.png"/><Relationship Id="rId67" Type="http://schemas.openxmlformats.org/officeDocument/2006/relationships/image" Target="../media/image89.png"/><Relationship Id="rId20" Type="http://schemas.openxmlformats.org/officeDocument/2006/relationships/image" Target="../media/image42.png"/><Relationship Id="rId41" Type="http://schemas.openxmlformats.org/officeDocument/2006/relationships/image" Target="../media/image63.png"/><Relationship Id="rId54" Type="http://schemas.openxmlformats.org/officeDocument/2006/relationships/image" Target="../media/image76.png"/><Relationship Id="rId62" Type="http://schemas.openxmlformats.org/officeDocument/2006/relationships/image" Target="../media/image84.png"/><Relationship Id="rId70" Type="http://schemas.openxmlformats.org/officeDocument/2006/relationships/image" Target="../media/image92.png"/><Relationship Id="rId75" Type="http://schemas.openxmlformats.org/officeDocument/2006/relationships/image" Target="../media/image97.png"/><Relationship Id="rId83" Type="http://schemas.openxmlformats.org/officeDocument/2006/relationships/image" Target="../media/image105.png"/><Relationship Id="rId88" Type="http://schemas.openxmlformats.org/officeDocument/2006/relationships/image" Target="../media/image110.png"/><Relationship Id="rId91"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57" Type="http://schemas.openxmlformats.org/officeDocument/2006/relationships/image" Target="../media/image79.png"/><Relationship Id="rId10" Type="http://schemas.openxmlformats.org/officeDocument/2006/relationships/image" Target="../media/image32.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60" Type="http://schemas.openxmlformats.org/officeDocument/2006/relationships/image" Target="../media/image82.png"/><Relationship Id="rId65" Type="http://schemas.openxmlformats.org/officeDocument/2006/relationships/image" Target="../media/image87.png"/><Relationship Id="rId73" Type="http://schemas.openxmlformats.org/officeDocument/2006/relationships/image" Target="../media/image95.png"/><Relationship Id="rId78" Type="http://schemas.openxmlformats.org/officeDocument/2006/relationships/image" Target="../media/image100.png"/><Relationship Id="rId81" Type="http://schemas.openxmlformats.org/officeDocument/2006/relationships/image" Target="../media/image103.png"/><Relationship Id="rId86" Type="http://schemas.openxmlformats.org/officeDocument/2006/relationships/image" Target="../media/image108.png"/><Relationship Id="rId4" Type="http://schemas.openxmlformats.org/officeDocument/2006/relationships/image" Target="../media/image26.png"/><Relationship Id="rId9" Type="http://schemas.openxmlformats.org/officeDocument/2006/relationships/image" Target="../media/image31.png"/><Relationship Id="rId13" Type="http://schemas.openxmlformats.org/officeDocument/2006/relationships/image" Target="../media/image35.png"/><Relationship Id="rId18" Type="http://schemas.openxmlformats.org/officeDocument/2006/relationships/image" Target="../media/image40.png"/><Relationship Id="rId39" Type="http://schemas.openxmlformats.org/officeDocument/2006/relationships/image" Target="../media/image61.png"/><Relationship Id="rId34" Type="http://schemas.openxmlformats.org/officeDocument/2006/relationships/image" Target="../media/image56.png"/><Relationship Id="rId50" Type="http://schemas.openxmlformats.org/officeDocument/2006/relationships/image" Target="../media/image72.png"/><Relationship Id="rId55" Type="http://schemas.openxmlformats.org/officeDocument/2006/relationships/image" Target="../media/image77.png"/><Relationship Id="rId76" Type="http://schemas.openxmlformats.org/officeDocument/2006/relationships/image" Target="../media/image98.png"/><Relationship Id="rId7" Type="http://schemas.openxmlformats.org/officeDocument/2006/relationships/image" Target="../media/image29.png"/><Relationship Id="rId71" Type="http://schemas.openxmlformats.org/officeDocument/2006/relationships/image" Target="../media/image93.png"/><Relationship Id="rId92" Type="http://schemas.openxmlformats.org/officeDocument/2006/relationships/image" Target="../media/image114.png"/><Relationship Id="rId2" Type="http://schemas.openxmlformats.org/officeDocument/2006/relationships/image" Target="../media/image24.png"/><Relationship Id="rId29" Type="http://schemas.openxmlformats.org/officeDocument/2006/relationships/image" Target="../media/image51.png"/><Relationship Id="rId24" Type="http://schemas.openxmlformats.org/officeDocument/2006/relationships/image" Target="../media/image46.png"/><Relationship Id="rId40" Type="http://schemas.openxmlformats.org/officeDocument/2006/relationships/image" Target="../media/image62.png"/><Relationship Id="rId45" Type="http://schemas.openxmlformats.org/officeDocument/2006/relationships/image" Target="../media/image67.png"/><Relationship Id="rId66" Type="http://schemas.openxmlformats.org/officeDocument/2006/relationships/image" Target="../media/image88.png"/><Relationship Id="rId87" Type="http://schemas.openxmlformats.org/officeDocument/2006/relationships/image" Target="../media/image109.png"/><Relationship Id="rId61" Type="http://schemas.openxmlformats.org/officeDocument/2006/relationships/image" Target="../media/image83.png"/><Relationship Id="rId82" Type="http://schemas.openxmlformats.org/officeDocument/2006/relationships/image" Target="../media/image104.png"/><Relationship Id="rId1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pSp>
        <p:nvGrpSpPr>
          <p:cNvPr id="2" name="object 2"/>
          <p:cNvGrpSpPr/>
          <p:nvPr/>
        </p:nvGrpSpPr>
        <p:grpSpPr>
          <a:xfrm>
            <a:off x="0" y="0"/>
            <a:ext cx="12857480" cy="18000345"/>
            <a:chOff x="0" y="0"/>
            <a:chExt cx="12857480" cy="18000345"/>
          </a:xfrm>
        </p:grpSpPr>
        <p:pic>
          <p:nvPicPr>
            <p:cNvPr id="3" name="object 3"/>
            <p:cNvPicPr/>
            <p:nvPr/>
          </p:nvPicPr>
          <p:blipFill>
            <a:blip r:embed="rId3" cstate="print"/>
            <a:stretch>
              <a:fillRect/>
            </a:stretch>
          </p:blipFill>
          <p:spPr>
            <a:xfrm>
              <a:off x="0" y="13754583"/>
              <a:ext cx="12857099" cy="4245379"/>
            </a:xfrm>
            <a:prstGeom prst="rect">
              <a:avLst/>
            </a:prstGeom>
          </p:spPr>
        </p:pic>
        <p:sp>
          <p:nvSpPr>
            <p:cNvPr id="4" name="object 4"/>
            <p:cNvSpPr/>
            <p:nvPr/>
          </p:nvSpPr>
          <p:spPr>
            <a:xfrm>
              <a:off x="3402730" y="14981750"/>
              <a:ext cx="2760345" cy="1360170"/>
            </a:xfrm>
            <a:custGeom>
              <a:avLst/>
              <a:gdLst/>
              <a:ahLst/>
              <a:cxnLst/>
              <a:rect l="l" t="t" r="r" b="b"/>
              <a:pathLst>
                <a:path w="2760345" h="1360169">
                  <a:moveTo>
                    <a:pt x="0" y="0"/>
                  </a:moveTo>
                  <a:lnTo>
                    <a:pt x="973256" y="110977"/>
                  </a:lnTo>
                  <a:lnTo>
                    <a:pt x="1585180" y="289650"/>
                  </a:lnTo>
                  <a:lnTo>
                    <a:pt x="2094527" y="663531"/>
                  </a:lnTo>
                  <a:lnTo>
                    <a:pt x="2760052" y="1360131"/>
                  </a:lnTo>
                </a:path>
              </a:pathLst>
            </a:custGeom>
            <a:ln w="32638">
              <a:solidFill>
                <a:srgbClr val="695C44"/>
              </a:solidFill>
            </a:ln>
          </p:spPr>
          <p:txBody>
            <a:bodyPr wrap="square" lIns="0" tIns="0" rIns="0" bIns="0" rtlCol="0"/>
            <a:lstStyle/>
            <a:p>
              <a:endParaRPr/>
            </a:p>
          </p:txBody>
        </p:sp>
        <p:sp>
          <p:nvSpPr>
            <p:cNvPr id="5" name="object 5"/>
            <p:cNvSpPr/>
            <p:nvPr/>
          </p:nvSpPr>
          <p:spPr>
            <a:xfrm>
              <a:off x="3426531" y="14899671"/>
              <a:ext cx="2814320" cy="1429385"/>
            </a:xfrm>
            <a:custGeom>
              <a:avLst/>
              <a:gdLst/>
              <a:ahLst/>
              <a:cxnLst/>
              <a:rect l="l" t="t" r="r" b="b"/>
              <a:pathLst>
                <a:path w="2814320" h="1429384">
                  <a:moveTo>
                    <a:pt x="6858" y="0"/>
                  </a:moveTo>
                  <a:lnTo>
                    <a:pt x="0" y="4826"/>
                  </a:lnTo>
                  <a:lnTo>
                    <a:pt x="5206" y="11404"/>
                  </a:lnTo>
                  <a:lnTo>
                    <a:pt x="56819" y="22479"/>
                  </a:lnTo>
                  <a:lnTo>
                    <a:pt x="116370" y="37503"/>
                  </a:lnTo>
                  <a:lnTo>
                    <a:pt x="182816" y="56464"/>
                  </a:lnTo>
                  <a:lnTo>
                    <a:pt x="244094" y="75742"/>
                  </a:lnTo>
                  <a:lnTo>
                    <a:pt x="299453" y="90741"/>
                  </a:lnTo>
                  <a:lnTo>
                    <a:pt x="526313" y="156425"/>
                  </a:lnTo>
                  <a:lnTo>
                    <a:pt x="565746" y="167208"/>
                  </a:lnTo>
                  <a:lnTo>
                    <a:pt x="760336" y="223113"/>
                  </a:lnTo>
                  <a:lnTo>
                    <a:pt x="953731" y="282917"/>
                  </a:lnTo>
                  <a:lnTo>
                    <a:pt x="1101191" y="332143"/>
                  </a:lnTo>
                  <a:lnTo>
                    <a:pt x="1204290" y="369150"/>
                  </a:lnTo>
                  <a:lnTo>
                    <a:pt x="1308544" y="409511"/>
                  </a:lnTo>
                  <a:lnTo>
                    <a:pt x="1364665" y="433120"/>
                  </a:lnTo>
                  <a:lnTo>
                    <a:pt x="1415186" y="456044"/>
                  </a:lnTo>
                  <a:lnTo>
                    <a:pt x="1521968" y="508812"/>
                  </a:lnTo>
                  <a:lnTo>
                    <a:pt x="1626412" y="563537"/>
                  </a:lnTo>
                  <a:lnTo>
                    <a:pt x="1735277" y="623646"/>
                  </a:lnTo>
                  <a:lnTo>
                    <a:pt x="1847011" y="689216"/>
                  </a:lnTo>
                  <a:lnTo>
                    <a:pt x="1968195" y="764552"/>
                  </a:lnTo>
                  <a:lnTo>
                    <a:pt x="2066658" y="828929"/>
                  </a:lnTo>
                  <a:lnTo>
                    <a:pt x="2152091" y="887323"/>
                  </a:lnTo>
                  <a:lnTo>
                    <a:pt x="2206078" y="925639"/>
                  </a:lnTo>
                  <a:lnTo>
                    <a:pt x="2257653" y="963409"/>
                  </a:lnTo>
                  <a:lnTo>
                    <a:pt x="2330589" y="1018667"/>
                  </a:lnTo>
                  <a:lnTo>
                    <a:pt x="2398191" y="1072057"/>
                  </a:lnTo>
                  <a:lnTo>
                    <a:pt x="2460332" y="1123340"/>
                  </a:lnTo>
                  <a:lnTo>
                    <a:pt x="2517025" y="1172184"/>
                  </a:lnTo>
                  <a:lnTo>
                    <a:pt x="2643441" y="1286014"/>
                  </a:lnTo>
                  <a:lnTo>
                    <a:pt x="2692717" y="1333017"/>
                  </a:lnTo>
                  <a:lnTo>
                    <a:pt x="2734170" y="1375384"/>
                  </a:lnTo>
                  <a:lnTo>
                    <a:pt x="2740647" y="1381429"/>
                  </a:lnTo>
                  <a:lnTo>
                    <a:pt x="2769400" y="1409725"/>
                  </a:lnTo>
                  <a:lnTo>
                    <a:pt x="2786672" y="1428915"/>
                  </a:lnTo>
                  <a:lnTo>
                    <a:pt x="2793542" y="1428140"/>
                  </a:lnTo>
                  <a:lnTo>
                    <a:pt x="2797556" y="1428127"/>
                  </a:lnTo>
                  <a:lnTo>
                    <a:pt x="2800756" y="1428572"/>
                  </a:lnTo>
                  <a:lnTo>
                    <a:pt x="2808503" y="1423885"/>
                  </a:lnTo>
                  <a:lnTo>
                    <a:pt x="2811081" y="1416862"/>
                  </a:lnTo>
                  <a:lnTo>
                    <a:pt x="2814243" y="1410462"/>
                  </a:lnTo>
                  <a:lnTo>
                    <a:pt x="2806230" y="1396733"/>
                  </a:lnTo>
                  <a:lnTo>
                    <a:pt x="2771114" y="1343406"/>
                  </a:lnTo>
                  <a:lnTo>
                    <a:pt x="2692425" y="1250861"/>
                  </a:lnTo>
                  <a:lnTo>
                    <a:pt x="2630868" y="1184160"/>
                  </a:lnTo>
                  <a:lnTo>
                    <a:pt x="2598737" y="1152842"/>
                  </a:lnTo>
                  <a:lnTo>
                    <a:pt x="2545918" y="1103363"/>
                  </a:lnTo>
                  <a:lnTo>
                    <a:pt x="2487701" y="1051013"/>
                  </a:lnTo>
                  <a:lnTo>
                    <a:pt x="2424049" y="996149"/>
                  </a:lnTo>
                  <a:lnTo>
                    <a:pt x="2354948" y="939126"/>
                  </a:lnTo>
                  <a:lnTo>
                    <a:pt x="2305723" y="900201"/>
                  </a:lnTo>
                  <a:lnTo>
                    <a:pt x="2240711" y="850620"/>
                  </a:lnTo>
                  <a:lnTo>
                    <a:pt x="2185962" y="810298"/>
                  </a:lnTo>
                  <a:lnTo>
                    <a:pt x="2128723" y="769556"/>
                  </a:lnTo>
                  <a:lnTo>
                    <a:pt x="2076462" y="733806"/>
                  </a:lnTo>
                  <a:lnTo>
                    <a:pt x="1974456" y="666915"/>
                  </a:lnTo>
                  <a:lnTo>
                    <a:pt x="1891220" y="615810"/>
                  </a:lnTo>
                  <a:lnTo>
                    <a:pt x="1768182" y="544487"/>
                  </a:lnTo>
                  <a:lnTo>
                    <a:pt x="1656740" y="483857"/>
                  </a:lnTo>
                  <a:lnTo>
                    <a:pt x="1559521" y="434162"/>
                  </a:lnTo>
                  <a:lnTo>
                    <a:pt x="1450149" y="381406"/>
                  </a:lnTo>
                  <a:lnTo>
                    <a:pt x="1397050" y="357911"/>
                  </a:lnTo>
                  <a:lnTo>
                    <a:pt x="1338808" y="334073"/>
                  </a:lnTo>
                  <a:lnTo>
                    <a:pt x="1254061" y="301879"/>
                  </a:lnTo>
                  <a:lnTo>
                    <a:pt x="1185875" y="277723"/>
                  </a:lnTo>
                  <a:lnTo>
                    <a:pt x="1065212" y="237566"/>
                  </a:lnTo>
                  <a:lnTo>
                    <a:pt x="989545" y="213690"/>
                  </a:lnTo>
                  <a:lnTo>
                    <a:pt x="859853" y="174752"/>
                  </a:lnTo>
                  <a:lnTo>
                    <a:pt x="728002" y="137642"/>
                  </a:lnTo>
                  <a:lnTo>
                    <a:pt x="545172" y="89458"/>
                  </a:lnTo>
                  <a:lnTo>
                    <a:pt x="394271" y="56832"/>
                  </a:lnTo>
                  <a:lnTo>
                    <a:pt x="254762" y="29933"/>
                  </a:lnTo>
                  <a:lnTo>
                    <a:pt x="6858" y="0"/>
                  </a:lnTo>
                  <a:close/>
                </a:path>
              </a:pathLst>
            </a:custGeom>
            <a:solidFill>
              <a:srgbClr val="F5E2CA"/>
            </a:solidFill>
          </p:spPr>
          <p:txBody>
            <a:bodyPr wrap="square" lIns="0" tIns="0" rIns="0" bIns="0" rtlCol="0"/>
            <a:lstStyle/>
            <a:p>
              <a:endParaRPr/>
            </a:p>
          </p:txBody>
        </p:sp>
        <p:sp>
          <p:nvSpPr>
            <p:cNvPr id="6" name="object 6"/>
            <p:cNvSpPr/>
            <p:nvPr/>
          </p:nvSpPr>
          <p:spPr>
            <a:xfrm>
              <a:off x="2733344" y="15679832"/>
              <a:ext cx="852169" cy="554990"/>
            </a:xfrm>
            <a:custGeom>
              <a:avLst/>
              <a:gdLst/>
              <a:ahLst/>
              <a:cxnLst/>
              <a:rect l="l" t="t" r="r" b="b"/>
              <a:pathLst>
                <a:path w="852170" h="554990">
                  <a:moveTo>
                    <a:pt x="55613" y="0"/>
                  </a:moveTo>
                  <a:lnTo>
                    <a:pt x="22313" y="3225"/>
                  </a:lnTo>
                  <a:lnTo>
                    <a:pt x="0" y="8813"/>
                  </a:lnTo>
                  <a:lnTo>
                    <a:pt x="749" y="17919"/>
                  </a:lnTo>
                  <a:lnTo>
                    <a:pt x="2374" y="45504"/>
                  </a:lnTo>
                  <a:lnTo>
                    <a:pt x="3898" y="54406"/>
                  </a:lnTo>
                  <a:lnTo>
                    <a:pt x="11074" y="81051"/>
                  </a:lnTo>
                  <a:lnTo>
                    <a:pt x="13030" y="89941"/>
                  </a:lnTo>
                  <a:lnTo>
                    <a:pt x="83858" y="97256"/>
                  </a:lnTo>
                  <a:lnTo>
                    <a:pt x="210058" y="121589"/>
                  </a:lnTo>
                  <a:lnTo>
                    <a:pt x="276415" y="138328"/>
                  </a:lnTo>
                  <a:lnTo>
                    <a:pt x="339636" y="159981"/>
                  </a:lnTo>
                  <a:lnTo>
                    <a:pt x="405257" y="188937"/>
                  </a:lnTo>
                  <a:lnTo>
                    <a:pt x="462432" y="220345"/>
                  </a:lnTo>
                  <a:lnTo>
                    <a:pt x="497624" y="242328"/>
                  </a:lnTo>
                  <a:lnTo>
                    <a:pt x="564921" y="291515"/>
                  </a:lnTo>
                  <a:lnTo>
                    <a:pt x="597420" y="318211"/>
                  </a:lnTo>
                  <a:lnTo>
                    <a:pt x="665276" y="379679"/>
                  </a:lnTo>
                  <a:lnTo>
                    <a:pt x="705726" y="418731"/>
                  </a:lnTo>
                  <a:lnTo>
                    <a:pt x="770102" y="489724"/>
                  </a:lnTo>
                  <a:lnTo>
                    <a:pt x="814120" y="546633"/>
                  </a:lnTo>
                  <a:lnTo>
                    <a:pt x="844257" y="554964"/>
                  </a:lnTo>
                  <a:lnTo>
                    <a:pt x="831049" y="481711"/>
                  </a:lnTo>
                  <a:lnTo>
                    <a:pt x="803300" y="428688"/>
                  </a:lnTo>
                  <a:lnTo>
                    <a:pt x="782027" y="392506"/>
                  </a:lnTo>
                  <a:lnTo>
                    <a:pt x="752906" y="346811"/>
                  </a:lnTo>
                  <a:lnTo>
                    <a:pt x="725119" y="308521"/>
                  </a:lnTo>
                  <a:lnTo>
                    <a:pt x="697331" y="274980"/>
                  </a:lnTo>
                  <a:lnTo>
                    <a:pt x="647319" y="224790"/>
                  </a:lnTo>
                  <a:lnTo>
                    <a:pt x="617994" y="198462"/>
                  </a:lnTo>
                  <a:lnTo>
                    <a:pt x="585635" y="172872"/>
                  </a:lnTo>
                  <a:lnTo>
                    <a:pt x="552869" y="149263"/>
                  </a:lnTo>
                  <a:lnTo>
                    <a:pt x="519010" y="127101"/>
                  </a:lnTo>
                  <a:lnTo>
                    <a:pt x="465886" y="97256"/>
                  </a:lnTo>
                  <a:lnTo>
                    <a:pt x="404063" y="68414"/>
                  </a:lnTo>
                  <a:lnTo>
                    <a:pt x="345808" y="46951"/>
                  </a:lnTo>
                  <a:lnTo>
                    <a:pt x="285318" y="29641"/>
                  </a:lnTo>
                  <a:lnTo>
                    <a:pt x="222618" y="16878"/>
                  </a:lnTo>
                  <a:lnTo>
                    <a:pt x="138036" y="5194"/>
                  </a:lnTo>
                  <a:lnTo>
                    <a:pt x="88252" y="749"/>
                  </a:lnTo>
                  <a:lnTo>
                    <a:pt x="55613" y="0"/>
                  </a:lnTo>
                  <a:close/>
                </a:path>
              </a:pathLst>
            </a:custGeom>
            <a:solidFill>
              <a:srgbClr val="F27277"/>
            </a:solidFill>
          </p:spPr>
          <p:txBody>
            <a:bodyPr wrap="square" lIns="0" tIns="0" rIns="0" bIns="0" rtlCol="0"/>
            <a:lstStyle/>
            <a:p>
              <a:endParaRPr/>
            </a:p>
          </p:txBody>
        </p:sp>
        <p:sp>
          <p:nvSpPr>
            <p:cNvPr id="7" name="object 7"/>
            <p:cNvSpPr/>
            <p:nvPr/>
          </p:nvSpPr>
          <p:spPr>
            <a:xfrm>
              <a:off x="4534671" y="16605705"/>
              <a:ext cx="716280" cy="461645"/>
            </a:xfrm>
            <a:custGeom>
              <a:avLst/>
              <a:gdLst/>
              <a:ahLst/>
              <a:cxnLst/>
              <a:rect l="l" t="t" r="r" b="b"/>
              <a:pathLst>
                <a:path w="716279" h="461644">
                  <a:moveTo>
                    <a:pt x="331736" y="0"/>
                  </a:moveTo>
                  <a:lnTo>
                    <a:pt x="267817" y="7200"/>
                  </a:lnTo>
                  <a:lnTo>
                    <a:pt x="214249" y="21082"/>
                  </a:lnTo>
                  <a:lnTo>
                    <a:pt x="164604" y="40055"/>
                  </a:lnTo>
                  <a:lnTo>
                    <a:pt x="110401" y="67437"/>
                  </a:lnTo>
                  <a:lnTo>
                    <a:pt x="67030" y="98221"/>
                  </a:lnTo>
                  <a:lnTo>
                    <a:pt x="36766" y="127165"/>
                  </a:lnTo>
                  <a:lnTo>
                    <a:pt x="9588" y="165201"/>
                  </a:lnTo>
                  <a:lnTo>
                    <a:pt x="0" y="182854"/>
                  </a:lnTo>
                  <a:lnTo>
                    <a:pt x="13004" y="195249"/>
                  </a:lnTo>
                  <a:lnTo>
                    <a:pt x="18148" y="198386"/>
                  </a:lnTo>
                  <a:lnTo>
                    <a:pt x="35001" y="204419"/>
                  </a:lnTo>
                  <a:lnTo>
                    <a:pt x="45847" y="191592"/>
                  </a:lnTo>
                  <a:lnTo>
                    <a:pt x="54940" y="182346"/>
                  </a:lnTo>
                  <a:lnTo>
                    <a:pt x="88938" y="155460"/>
                  </a:lnTo>
                  <a:lnTo>
                    <a:pt x="126669" y="135039"/>
                  </a:lnTo>
                  <a:lnTo>
                    <a:pt x="162344" y="121094"/>
                  </a:lnTo>
                  <a:lnTo>
                    <a:pt x="217284" y="104609"/>
                  </a:lnTo>
                  <a:lnTo>
                    <a:pt x="259321" y="95275"/>
                  </a:lnTo>
                  <a:lnTo>
                    <a:pt x="312991" y="88277"/>
                  </a:lnTo>
                  <a:lnTo>
                    <a:pt x="343014" y="86893"/>
                  </a:lnTo>
                  <a:lnTo>
                    <a:pt x="368058" y="87210"/>
                  </a:lnTo>
                  <a:lnTo>
                    <a:pt x="419989" y="93332"/>
                  </a:lnTo>
                  <a:lnTo>
                    <a:pt x="465074" y="105854"/>
                  </a:lnTo>
                  <a:lnTo>
                    <a:pt x="500532" y="121386"/>
                  </a:lnTo>
                  <a:lnTo>
                    <a:pt x="546417" y="151942"/>
                  </a:lnTo>
                  <a:lnTo>
                    <a:pt x="579120" y="183388"/>
                  </a:lnTo>
                  <a:lnTo>
                    <a:pt x="603554" y="214134"/>
                  </a:lnTo>
                  <a:lnTo>
                    <a:pt x="627634" y="254000"/>
                  </a:lnTo>
                  <a:lnTo>
                    <a:pt x="644232" y="290322"/>
                  </a:lnTo>
                  <a:lnTo>
                    <a:pt x="661149" y="340309"/>
                  </a:lnTo>
                  <a:lnTo>
                    <a:pt x="672795" y="392785"/>
                  </a:lnTo>
                  <a:lnTo>
                    <a:pt x="678434" y="418160"/>
                  </a:lnTo>
                  <a:lnTo>
                    <a:pt x="682231" y="429475"/>
                  </a:lnTo>
                  <a:lnTo>
                    <a:pt x="684936" y="442785"/>
                  </a:lnTo>
                  <a:lnTo>
                    <a:pt x="685711" y="453999"/>
                  </a:lnTo>
                  <a:lnTo>
                    <a:pt x="690130" y="461441"/>
                  </a:lnTo>
                  <a:lnTo>
                    <a:pt x="697179" y="456425"/>
                  </a:lnTo>
                  <a:lnTo>
                    <a:pt x="712317" y="419049"/>
                  </a:lnTo>
                  <a:lnTo>
                    <a:pt x="715708" y="388569"/>
                  </a:lnTo>
                  <a:lnTo>
                    <a:pt x="714502" y="373405"/>
                  </a:lnTo>
                  <a:lnTo>
                    <a:pt x="705815" y="319646"/>
                  </a:lnTo>
                  <a:lnTo>
                    <a:pt x="690753" y="262128"/>
                  </a:lnTo>
                  <a:lnTo>
                    <a:pt x="674979" y="220243"/>
                  </a:lnTo>
                  <a:lnTo>
                    <a:pt x="655828" y="181559"/>
                  </a:lnTo>
                  <a:lnTo>
                    <a:pt x="633412" y="146189"/>
                  </a:lnTo>
                  <a:lnTo>
                    <a:pt x="604253" y="110629"/>
                  </a:lnTo>
                  <a:lnTo>
                    <a:pt x="575119" y="82969"/>
                  </a:lnTo>
                  <a:lnTo>
                    <a:pt x="543293" y="58966"/>
                  </a:lnTo>
                  <a:lnTo>
                    <a:pt x="504583" y="36563"/>
                  </a:lnTo>
                  <a:lnTo>
                    <a:pt x="463080" y="19342"/>
                  </a:lnTo>
                  <a:lnTo>
                    <a:pt x="419227" y="7480"/>
                  </a:lnTo>
                  <a:lnTo>
                    <a:pt x="357962" y="228"/>
                  </a:lnTo>
                  <a:lnTo>
                    <a:pt x="331736" y="0"/>
                  </a:lnTo>
                  <a:close/>
                </a:path>
              </a:pathLst>
            </a:custGeom>
            <a:solidFill>
              <a:srgbClr val="F16469"/>
            </a:solidFill>
          </p:spPr>
          <p:txBody>
            <a:bodyPr wrap="square" lIns="0" tIns="0" rIns="0" bIns="0" rtlCol="0"/>
            <a:lstStyle/>
            <a:p>
              <a:endParaRPr/>
            </a:p>
          </p:txBody>
        </p:sp>
        <p:sp>
          <p:nvSpPr>
            <p:cNvPr id="8" name="object 8"/>
            <p:cNvSpPr/>
            <p:nvPr/>
          </p:nvSpPr>
          <p:spPr>
            <a:xfrm>
              <a:off x="5675148" y="16354471"/>
              <a:ext cx="447040" cy="614045"/>
            </a:xfrm>
            <a:custGeom>
              <a:avLst/>
              <a:gdLst/>
              <a:ahLst/>
              <a:cxnLst/>
              <a:rect l="l" t="t" r="r" b="b"/>
              <a:pathLst>
                <a:path w="447039" h="614044">
                  <a:moveTo>
                    <a:pt x="411873" y="0"/>
                  </a:moveTo>
                  <a:lnTo>
                    <a:pt x="363880" y="61874"/>
                  </a:lnTo>
                  <a:lnTo>
                    <a:pt x="300393" y="149237"/>
                  </a:lnTo>
                  <a:lnTo>
                    <a:pt x="193852" y="305142"/>
                  </a:lnTo>
                  <a:lnTo>
                    <a:pt x="89293" y="460400"/>
                  </a:lnTo>
                  <a:lnTo>
                    <a:pt x="36106" y="545223"/>
                  </a:lnTo>
                  <a:lnTo>
                    <a:pt x="0" y="606590"/>
                  </a:lnTo>
                  <a:lnTo>
                    <a:pt x="1409" y="613498"/>
                  </a:lnTo>
                  <a:lnTo>
                    <a:pt x="8242" y="611695"/>
                  </a:lnTo>
                  <a:lnTo>
                    <a:pt x="24790" y="588073"/>
                  </a:lnTo>
                  <a:lnTo>
                    <a:pt x="55295" y="547395"/>
                  </a:lnTo>
                  <a:lnTo>
                    <a:pt x="111467" y="476313"/>
                  </a:lnTo>
                  <a:lnTo>
                    <a:pt x="146392" y="431330"/>
                  </a:lnTo>
                  <a:lnTo>
                    <a:pt x="227037" y="329412"/>
                  </a:lnTo>
                  <a:lnTo>
                    <a:pt x="287426" y="252399"/>
                  </a:lnTo>
                  <a:lnTo>
                    <a:pt x="342925" y="179857"/>
                  </a:lnTo>
                  <a:lnTo>
                    <a:pt x="367652" y="145554"/>
                  </a:lnTo>
                  <a:lnTo>
                    <a:pt x="401688" y="96062"/>
                  </a:lnTo>
                  <a:lnTo>
                    <a:pt x="429971" y="52425"/>
                  </a:lnTo>
                  <a:lnTo>
                    <a:pt x="446582" y="23736"/>
                  </a:lnTo>
                  <a:lnTo>
                    <a:pt x="438226" y="4000"/>
                  </a:lnTo>
                  <a:lnTo>
                    <a:pt x="433247" y="596"/>
                  </a:lnTo>
                  <a:lnTo>
                    <a:pt x="411873" y="0"/>
                  </a:lnTo>
                  <a:close/>
                </a:path>
              </a:pathLst>
            </a:custGeom>
            <a:solidFill>
              <a:srgbClr val="FFDA90"/>
            </a:solidFill>
          </p:spPr>
          <p:txBody>
            <a:bodyPr wrap="square" lIns="0" tIns="0" rIns="0" bIns="0" rtlCol="0"/>
            <a:lstStyle/>
            <a:p>
              <a:endParaRPr/>
            </a:p>
          </p:txBody>
        </p:sp>
        <p:pic>
          <p:nvPicPr>
            <p:cNvPr id="9" name="object 9"/>
            <p:cNvPicPr/>
            <p:nvPr/>
          </p:nvPicPr>
          <p:blipFill>
            <a:blip r:embed="rId4" cstate="print"/>
            <a:stretch>
              <a:fillRect/>
            </a:stretch>
          </p:blipFill>
          <p:spPr>
            <a:xfrm>
              <a:off x="3062357" y="15564719"/>
              <a:ext cx="160878" cy="99123"/>
            </a:xfrm>
            <a:prstGeom prst="rect">
              <a:avLst/>
            </a:prstGeom>
          </p:spPr>
        </p:pic>
        <p:pic>
          <p:nvPicPr>
            <p:cNvPr id="10" name="object 10"/>
            <p:cNvPicPr/>
            <p:nvPr/>
          </p:nvPicPr>
          <p:blipFill>
            <a:blip r:embed="rId5" cstate="print"/>
            <a:stretch>
              <a:fillRect/>
            </a:stretch>
          </p:blipFill>
          <p:spPr>
            <a:xfrm>
              <a:off x="2464803" y="15814591"/>
              <a:ext cx="141745" cy="248450"/>
            </a:xfrm>
            <a:prstGeom prst="rect">
              <a:avLst/>
            </a:prstGeom>
          </p:spPr>
        </p:pic>
        <p:sp>
          <p:nvSpPr>
            <p:cNvPr id="11" name="object 11"/>
            <p:cNvSpPr/>
            <p:nvPr/>
          </p:nvSpPr>
          <p:spPr>
            <a:xfrm>
              <a:off x="5115793" y="15135700"/>
              <a:ext cx="303530" cy="295910"/>
            </a:xfrm>
            <a:custGeom>
              <a:avLst/>
              <a:gdLst/>
              <a:ahLst/>
              <a:cxnLst/>
              <a:rect l="l" t="t" r="r" b="b"/>
              <a:pathLst>
                <a:path w="303529" h="295909">
                  <a:moveTo>
                    <a:pt x="172453" y="0"/>
                  </a:moveTo>
                  <a:lnTo>
                    <a:pt x="123463" y="780"/>
                  </a:lnTo>
                  <a:lnTo>
                    <a:pt x="78882" y="15893"/>
                  </a:lnTo>
                  <a:lnTo>
                    <a:pt x="41550" y="43255"/>
                  </a:lnTo>
                  <a:lnTo>
                    <a:pt x="14309" y="80786"/>
                  </a:lnTo>
                  <a:lnTo>
                    <a:pt x="0" y="126403"/>
                  </a:lnTo>
                  <a:lnTo>
                    <a:pt x="1158" y="174197"/>
                  </a:lnTo>
                  <a:lnTo>
                    <a:pt x="16976" y="217792"/>
                  </a:lnTo>
                  <a:lnTo>
                    <a:pt x="45300" y="254400"/>
                  </a:lnTo>
                  <a:lnTo>
                    <a:pt x="83975" y="281237"/>
                  </a:lnTo>
                  <a:lnTo>
                    <a:pt x="130848" y="295516"/>
                  </a:lnTo>
                  <a:lnTo>
                    <a:pt x="179837" y="294729"/>
                  </a:lnTo>
                  <a:lnTo>
                    <a:pt x="224418" y="279613"/>
                  </a:lnTo>
                  <a:lnTo>
                    <a:pt x="261750" y="252248"/>
                  </a:lnTo>
                  <a:lnTo>
                    <a:pt x="288992" y="214717"/>
                  </a:lnTo>
                  <a:lnTo>
                    <a:pt x="303301" y="169100"/>
                  </a:lnTo>
                  <a:lnTo>
                    <a:pt x="302147" y="121312"/>
                  </a:lnTo>
                  <a:lnTo>
                    <a:pt x="286329" y="77721"/>
                  </a:lnTo>
                  <a:lnTo>
                    <a:pt x="258004" y="41114"/>
                  </a:lnTo>
                  <a:lnTo>
                    <a:pt x="219327" y="14278"/>
                  </a:lnTo>
                  <a:lnTo>
                    <a:pt x="172453" y="0"/>
                  </a:lnTo>
                  <a:close/>
                </a:path>
              </a:pathLst>
            </a:custGeom>
            <a:solidFill>
              <a:srgbClr val="D1C6B8"/>
            </a:solidFill>
          </p:spPr>
          <p:txBody>
            <a:bodyPr wrap="square" lIns="0" tIns="0" rIns="0" bIns="0" rtlCol="0"/>
            <a:lstStyle/>
            <a:p>
              <a:endParaRPr/>
            </a:p>
          </p:txBody>
        </p:sp>
        <p:sp>
          <p:nvSpPr>
            <p:cNvPr id="12" name="object 12"/>
            <p:cNvSpPr/>
            <p:nvPr/>
          </p:nvSpPr>
          <p:spPr>
            <a:xfrm>
              <a:off x="4966815" y="15036851"/>
              <a:ext cx="258445" cy="152400"/>
            </a:xfrm>
            <a:custGeom>
              <a:avLst/>
              <a:gdLst/>
              <a:ahLst/>
              <a:cxnLst/>
              <a:rect l="l" t="t" r="r" b="b"/>
              <a:pathLst>
                <a:path w="258445" h="152400">
                  <a:moveTo>
                    <a:pt x="252425" y="0"/>
                  </a:moveTo>
                  <a:lnTo>
                    <a:pt x="214290" y="48402"/>
                  </a:lnTo>
                  <a:lnTo>
                    <a:pt x="146507" y="82943"/>
                  </a:lnTo>
                  <a:lnTo>
                    <a:pt x="100128" y="82778"/>
                  </a:lnTo>
                  <a:lnTo>
                    <a:pt x="62601" y="70662"/>
                  </a:lnTo>
                  <a:lnTo>
                    <a:pt x="32775" y="50993"/>
                  </a:lnTo>
                  <a:lnTo>
                    <a:pt x="9499" y="28168"/>
                  </a:lnTo>
                  <a:lnTo>
                    <a:pt x="5981" y="24206"/>
                  </a:lnTo>
                  <a:lnTo>
                    <a:pt x="0" y="19545"/>
                  </a:lnTo>
                  <a:lnTo>
                    <a:pt x="31649" y="96500"/>
                  </a:lnTo>
                  <a:lnTo>
                    <a:pt x="70152" y="133357"/>
                  </a:lnTo>
                  <a:lnTo>
                    <a:pt x="130289" y="152006"/>
                  </a:lnTo>
                  <a:lnTo>
                    <a:pt x="186108" y="145856"/>
                  </a:lnTo>
                  <a:lnTo>
                    <a:pt x="224565" y="122705"/>
                  </a:lnTo>
                  <a:lnTo>
                    <a:pt x="247796" y="88577"/>
                  </a:lnTo>
                  <a:lnTo>
                    <a:pt x="257937" y="49494"/>
                  </a:lnTo>
                  <a:lnTo>
                    <a:pt x="257124" y="11480"/>
                  </a:lnTo>
                  <a:lnTo>
                    <a:pt x="256324" y="6388"/>
                  </a:lnTo>
                  <a:lnTo>
                    <a:pt x="252425" y="0"/>
                  </a:lnTo>
                  <a:close/>
                </a:path>
              </a:pathLst>
            </a:custGeom>
            <a:solidFill>
              <a:srgbClr val="FCB236"/>
            </a:solidFill>
          </p:spPr>
          <p:txBody>
            <a:bodyPr wrap="square" lIns="0" tIns="0" rIns="0" bIns="0" rtlCol="0"/>
            <a:lstStyle/>
            <a:p>
              <a:endParaRPr/>
            </a:p>
          </p:txBody>
        </p:sp>
        <p:pic>
          <p:nvPicPr>
            <p:cNvPr id="13" name="object 13"/>
            <p:cNvPicPr/>
            <p:nvPr/>
          </p:nvPicPr>
          <p:blipFill>
            <a:blip r:embed="rId6" cstate="print"/>
            <a:stretch>
              <a:fillRect/>
            </a:stretch>
          </p:blipFill>
          <p:spPr>
            <a:xfrm>
              <a:off x="4968150" y="15039999"/>
              <a:ext cx="251964" cy="110057"/>
            </a:xfrm>
            <a:prstGeom prst="rect">
              <a:avLst/>
            </a:prstGeom>
          </p:spPr>
        </p:pic>
        <p:sp>
          <p:nvSpPr>
            <p:cNvPr id="14" name="object 14"/>
            <p:cNvSpPr/>
            <p:nvPr/>
          </p:nvSpPr>
          <p:spPr>
            <a:xfrm>
              <a:off x="4955218" y="15044204"/>
              <a:ext cx="295910" cy="225425"/>
            </a:xfrm>
            <a:custGeom>
              <a:avLst/>
              <a:gdLst/>
              <a:ahLst/>
              <a:cxnLst/>
              <a:rect l="l" t="t" r="r" b="b"/>
              <a:pathLst>
                <a:path w="295910" h="225425">
                  <a:moveTo>
                    <a:pt x="23830" y="0"/>
                  </a:moveTo>
                  <a:lnTo>
                    <a:pt x="21099" y="6057"/>
                  </a:lnTo>
                  <a:lnTo>
                    <a:pt x="10120" y="34628"/>
                  </a:lnTo>
                  <a:lnTo>
                    <a:pt x="482" y="75639"/>
                  </a:lnTo>
                  <a:lnTo>
                    <a:pt x="0" y="122371"/>
                  </a:lnTo>
                  <a:lnTo>
                    <a:pt x="16489" y="168101"/>
                  </a:lnTo>
                  <a:lnTo>
                    <a:pt x="57764" y="206108"/>
                  </a:lnTo>
                  <a:lnTo>
                    <a:pt x="109320" y="224810"/>
                  </a:lnTo>
                  <a:lnTo>
                    <a:pt x="157669" y="224055"/>
                  </a:lnTo>
                  <a:lnTo>
                    <a:pt x="201466" y="208221"/>
                  </a:lnTo>
                  <a:lnTo>
                    <a:pt x="239368" y="181683"/>
                  </a:lnTo>
                  <a:lnTo>
                    <a:pt x="270029" y="148820"/>
                  </a:lnTo>
                  <a:lnTo>
                    <a:pt x="292105" y="114007"/>
                  </a:lnTo>
                  <a:lnTo>
                    <a:pt x="295889" y="99301"/>
                  </a:lnTo>
                  <a:lnTo>
                    <a:pt x="289171" y="103212"/>
                  </a:lnTo>
                  <a:lnTo>
                    <a:pt x="261066" y="117953"/>
                  </a:lnTo>
                  <a:lnTo>
                    <a:pt x="220840" y="133657"/>
                  </a:lnTo>
                  <a:lnTo>
                    <a:pt x="173958" y="143042"/>
                  </a:lnTo>
                  <a:lnTo>
                    <a:pt x="125887" y="138823"/>
                  </a:lnTo>
                  <a:lnTo>
                    <a:pt x="78707" y="116499"/>
                  </a:lnTo>
                  <a:lnTo>
                    <a:pt x="49484" y="85418"/>
                  </a:lnTo>
                  <a:lnTo>
                    <a:pt x="33758" y="49810"/>
                  </a:lnTo>
                  <a:lnTo>
                    <a:pt x="26446" y="7912"/>
                  </a:lnTo>
                  <a:lnTo>
                    <a:pt x="23830" y="0"/>
                  </a:lnTo>
                  <a:close/>
                </a:path>
              </a:pathLst>
            </a:custGeom>
            <a:solidFill>
              <a:srgbClr val="FCB236"/>
            </a:solidFill>
          </p:spPr>
          <p:txBody>
            <a:bodyPr wrap="square" lIns="0" tIns="0" rIns="0" bIns="0" rtlCol="0"/>
            <a:lstStyle/>
            <a:p>
              <a:endParaRPr/>
            </a:p>
          </p:txBody>
        </p:sp>
        <p:sp>
          <p:nvSpPr>
            <p:cNvPr id="15" name="object 15"/>
            <p:cNvSpPr/>
            <p:nvPr/>
          </p:nvSpPr>
          <p:spPr>
            <a:xfrm>
              <a:off x="4975609" y="15048089"/>
              <a:ext cx="275590" cy="179070"/>
            </a:xfrm>
            <a:custGeom>
              <a:avLst/>
              <a:gdLst/>
              <a:ahLst/>
              <a:cxnLst/>
              <a:rect l="l" t="t" r="r" b="b"/>
              <a:pathLst>
                <a:path w="275589" h="179069">
                  <a:moveTo>
                    <a:pt x="4631" y="0"/>
                  </a:moveTo>
                  <a:lnTo>
                    <a:pt x="3237" y="0"/>
                  </a:lnTo>
                  <a:lnTo>
                    <a:pt x="0" y="8697"/>
                  </a:lnTo>
                  <a:lnTo>
                    <a:pt x="165" y="64547"/>
                  </a:lnTo>
                  <a:lnTo>
                    <a:pt x="15922" y="107935"/>
                  </a:lnTo>
                  <a:lnTo>
                    <a:pt x="41576" y="142732"/>
                  </a:lnTo>
                  <a:lnTo>
                    <a:pt x="75885" y="167066"/>
                  </a:lnTo>
                  <a:lnTo>
                    <a:pt x="117610" y="179068"/>
                  </a:lnTo>
                  <a:lnTo>
                    <a:pt x="165508" y="176867"/>
                  </a:lnTo>
                  <a:lnTo>
                    <a:pt x="218338" y="158591"/>
                  </a:lnTo>
                  <a:lnTo>
                    <a:pt x="238122" y="144803"/>
                  </a:lnTo>
                  <a:lnTo>
                    <a:pt x="243293" y="139158"/>
                  </a:lnTo>
                  <a:lnTo>
                    <a:pt x="153559" y="139158"/>
                  </a:lnTo>
                  <a:lnTo>
                    <a:pt x="105495" y="134937"/>
                  </a:lnTo>
                  <a:lnTo>
                    <a:pt x="58316" y="112613"/>
                  </a:lnTo>
                  <a:lnTo>
                    <a:pt x="29096" y="81532"/>
                  </a:lnTo>
                  <a:lnTo>
                    <a:pt x="13371" y="45924"/>
                  </a:lnTo>
                  <a:lnTo>
                    <a:pt x="6206" y="5549"/>
                  </a:lnTo>
                  <a:lnTo>
                    <a:pt x="4631" y="0"/>
                  </a:lnTo>
                  <a:close/>
                </a:path>
                <a:path w="275589" h="179069">
                  <a:moveTo>
                    <a:pt x="275497" y="95415"/>
                  </a:moveTo>
                  <a:lnTo>
                    <a:pt x="268766" y="99339"/>
                  </a:lnTo>
                  <a:lnTo>
                    <a:pt x="240662" y="114077"/>
                  </a:lnTo>
                  <a:lnTo>
                    <a:pt x="200437" y="129778"/>
                  </a:lnTo>
                  <a:lnTo>
                    <a:pt x="153559" y="139158"/>
                  </a:lnTo>
                  <a:lnTo>
                    <a:pt x="243293" y="139158"/>
                  </a:lnTo>
                  <a:lnTo>
                    <a:pt x="254714" y="126690"/>
                  </a:lnTo>
                  <a:lnTo>
                    <a:pt x="268330" y="107550"/>
                  </a:lnTo>
                  <a:lnTo>
                    <a:pt x="275391" y="96577"/>
                  </a:lnTo>
                  <a:lnTo>
                    <a:pt x="275497" y="95415"/>
                  </a:lnTo>
                  <a:close/>
                </a:path>
              </a:pathLst>
            </a:custGeom>
            <a:solidFill>
              <a:srgbClr val="D38426"/>
            </a:solidFill>
          </p:spPr>
          <p:txBody>
            <a:bodyPr wrap="square" lIns="0" tIns="0" rIns="0" bIns="0" rtlCol="0"/>
            <a:lstStyle/>
            <a:p>
              <a:endParaRPr/>
            </a:p>
          </p:txBody>
        </p:sp>
        <p:sp>
          <p:nvSpPr>
            <p:cNvPr id="16" name="object 16"/>
            <p:cNvSpPr/>
            <p:nvPr/>
          </p:nvSpPr>
          <p:spPr>
            <a:xfrm>
              <a:off x="4899703" y="15033972"/>
              <a:ext cx="314960" cy="297180"/>
            </a:xfrm>
            <a:custGeom>
              <a:avLst/>
              <a:gdLst/>
              <a:ahLst/>
              <a:cxnLst/>
              <a:rect l="l" t="t" r="r" b="b"/>
              <a:pathLst>
                <a:path w="314960" h="297180">
                  <a:moveTo>
                    <a:pt x="84143" y="0"/>
                  </a:moveTo>
                  <a:lnTo>
                    <a:pt x="35147" y="55158"/>
                  </a:lnTo>
                  <a:lnTo>
                    <a:pt x="13348" y="92897"/>
                  </a:lnTo>
                  <a:lnTo>
                    <a:pt x="0" y="136293"/>
                  </a:lnTo>
                  <a:lnTo>
                    <a:pt x="1472" y="183216"/>
                  </a:lnTo>
                  <a:lnTo>
                    <a:pt x="24135" y="231533"/>
                  </a:lnTo>
                  <a:lnTo>
                    <a:pt x="61191" y="269002"/>
                  </a:lnTo>
                  <a:lnTo>
                    <a:pt x="102758" y="289989"/>
                  </a:lnTo>
                  <a:lnTo>
                    <a:pt x="146713" y="297027"/>
                  </a:lnTo>
                  <a:lnTo>
                    <a:pt x="190938" y="292648"/>
                  </a:lnTo>
                  <a:lnTo>
                    <a:pt x="233311" y="279382"/>
                  </a:lnTo>
                  <a:lnTo>
                    <a:pt x="271711" y="259763"/>
                  </a:lnTo>
                  <a:lnTo>
                    <a:pt x="304018" y="236321"/>
                  </a:lnTo>
                  <a:lnTo>
                    <a:pt x="314610" y="222491"/>
                  </a:lnTo>
                  <a:lnTo>
                    <a:pt x="305986" y="223697"/>
                  </a:lnTo>
                  <a:lnTo>
                    <a:pt x="270724" y="227003"/>
                  </a:lnTo>
                  <a:lnTo>
                    <a:pt x="222728" y="226074"/>
                  </a:lnTo>
                  <a:lnTo>
                    <a:pt x="170880" y="215612"/>
                  </a:lnTo>
                  <a:lnTo>
                    <a:pt x="124059" y="190322"/>
                  </a:lnTo>
                  <a:lnTo>
                    <a:pt x="86434" y="146361"/>
                  </a:lnTo>
                  <a:lnTo>
                    <a:pt x="71036" y="100984"/>
                  </a:lnTo>
                  <a:lnTo>
                    <a:pt x="71402" y="56701"/>
                  </a:lnTo>
                  <a:lnTo>
                    <a:pt x="81069" y="16027"/>
                  </a:lnTo>
                  <a:lnTo>
                    <a:pt x="83177" y="9448"/>
                  </a:lnTo>
                  <a:lnTo>
                    <a:pt x="84143" y="0"/>
                  </a:lnTo>
                  <a:close/>
                </a:path>
              </a:pathLst>
            </a:custGeom>
            <a:solidFill>
              <a:srgbClr val="FCB236"/>
            </a:solidFill>
          </p:spPr>
          <p:txBody>
            <a:bodyPr wrap="square" lIns="0" tIns="0" rIns="0" bIns="0" rtlCol="0"/>
            <a:lstStyle/>
            <a:p>
              <a:endParaRPr/>
            </a:p>
          </p:txBody>
        </p:sp>
        <p:sp>
          <p:nvSpPr>
            <p:cNvPr id="17" name="object 17"/>
            <p:cNvSpPr/>
            <p:nvPr/>
          </p:nvSpPr>
          <p:spPr>
            <a:xfrm>
              <a:off x="4944980" y="15037663"/>
              <a:ext cx="269875" cy="260985"/>
            </a:xfrm>
            <a:custGeom>
              <a:avLst/>
              <a:gdLst/>
              <a:ahLst/>
              <a:cxnLst/>
              <a:rect l="l" t="t" r="r" b="b"/>
              <a:pathLst>
                <a:path w="269875" h="260984">
                  <a:moveTo>
                    <a:pt x="38436" y="0"/>
                  </a:moveTo>
                  <a:lnTo>
                    <a:pt x="37181" y="0"/>
                  </a:lnTo>
                  <a:lnTo>
                    <a:pt x="29627" y="8048"/>
                  </a:lnTo>
                  <a:lnTo>
                    <a:pt x="4208" y="66873"/>
                  </a:lnTo>
                  <a:lnTo>
                    <a:pt x="0" y="112089"/>
                  </a:lnTo>
                  <a:lnTo>
                    <a:pt x="6102" y="154083"/>
                  </a:lnTo>
                  <a:lnTo>
                    <a:pt x="22263" y="191274"/>
                  </a:lnTo>
                  <a:lnTo>
                    <a:pt x="48227" y="222086"/>
                  </a:lnTo>
                  <a:lnTo>
                    <a:pt x="83741" y="244939"/>
                  </a:lnTo>
                  <a:lnTo>
                    <a:pt x="128550" y="258256"/>
                  </a:lnTo>
                  <a:lnTo>
                    <a:pt x="182402" y="260459"/>
                  </a:lnTo>
                  <a:lnTo>
                    <a:pt x="208785" y="254536"/>
                  </a:lnTo>
                  <a:lnTo>
                    <a:pt x="233910" y="242683"/>
                  </a:lnTo>
                  <a:lnTo>
                    <a:pt x="256486" y="228457"/>
                  </a:lnTo>
                  <a:lnTo>
                    <a:pt x="263883" y="223307"/>
                  </a:lnTo>
                  <a:lnTo>
                    <a:pt x="225447" y="223307"/>
                  </a:lnTo>
                  <a:lnTo>
                    <a:pt x="177448" y="222378"/>
                  </a:lnTo>
                  <a:lnTo>
                    <a:pt x="125600" y="211917"/>
                  </a:lnTo>
                  <a:lnTo>
                    <a:pt x="78784" y="186626"/>
                  </a:lnTo>
                  <a:lnTo>
                    <a:pt x="41159" y="142671"/>
                  </a:lnTo>
                  <a:lnTo>
                    <a:pt x="25761" y="97293"/>
                  </a:lnTo>
                  <a:lnTo>
                    <a:pt x="26127" y="53008"/>
                  </a:lnTo>
                  <a:lnTo>
                    <a:pt x="35794" y="12331"/>
                  </a:lnTo>
                  <a:lnTo>
                    <a:pt x="37483" y="7086"/>
                  </a:lnTo>
                  <a:lnTo>
                    <a:pt x="38436" y="0"/>
                  </a:lnTo>
                  <a:close/>
                </a:path>
                <a:path w="269875" h="260984">
                  <a:moveTo>
                    <a:pt x="269334" y="218808"/>
                  </a:moveTo>
                  <a:lnTo>
                    <a:pt x="260711" y="220002"/>
                  </a:lnTo>
                  <a:lnTo>
                    <a:pt x="225447" y="223307"/>
                  </a:lnTo>
                  <a:lnTo>
                    <a:pt x="263883" y="223307"/>
                  </a:lnTo>
                  <a:lnTo>
                    <a:pt x="268715" y="219944"/>
                  </a:lnTo>
                  <a:lnTo>
                    <a:pt x="269334" y="218808"/>
                  </a:lnTo>
                  <a:close/>
                </a:path>
              </a:pathLst>
            </a:custGeom>
            <a:solidFill>
              <a:srgbClr val="D38426"/>
            </a:solidFill>
          </p:spPr>
          <p:txBody>
            <a:bodyPr wrap="square" lIns="0" tIns="0" rIns="0" bIns="0" rtlCol="0"/>
            <a:lstStyle/>
            <a:p>
              <a:endParaRPr/>
            </a:p>
          </p:txBody>
        </p:sp>
        <p:pic>
          <p:nvPicPr>
            <p:cNvPr id="18" name="object 18"/>
            <p:cNvPicPr/>
            <p:nvPr/>
          </p:nvPicPr>
          <p:blipFill>
            <a:blip r:embed="rId7" cstate="print"/>
            <a:stretch>
              <a:fillRect/>
            </a:stretch>
          </p:blipFill>
          <p:spPr>
            <a:xfrm>
              <a:off x="5399663" y="15253165"/>
              <a:ext cx="241720" cy="199472"/>
            </a:xfrm>
            <a:prstGeom prst="rect">
              <a:avLst/>
            </a:prstGeom>
          </p:spPr>
        </p:pic>
        <p:sp>
          <p:nvSpPr>
            <p:cNvPr id="19" name="object 19"/>
            <p:cNvSpPr/>
            <p:nvPr/>
          </p:nvSpPr>
          <p:spPr>
            <a:xfrm>
              <a:off x="5335869" y="15248590"/>
              <a:ext cx="278765" cy="266065"/>
            </a:xfrm>
            <a:custGeom>
              <a:avLst/>
              <a:gdLst/>
              <a:ahLst/>
              <a:cxnLst/>
              <a:rect l="l" t="t" r="r" b="b"/>
              <a:pathLst>
                <a:path w="278764" h="266065">
                  <a:moveTo>
                    <a:pt x="92648" y="0"/>
                  </a:moveTo>
                  <a:lnTo>
                    <a:pt x="33529" y="53865"/>
                  </a:lnTo>
                  <a:lnTo>
                    <a:pt x="9126" y="93929"/>
                  </a:lnTo>
                  <a:lnTo>
                    <a:pt x="0" y="141387"/>
                  </a:lnTo>
                  <a:lnTo>
                    <a:pt x="16397" y="194246"/>
                  </a:lnTo>
                  <a:lnTo>
                    <a:pt x="51661" y="235459"/>
                  </a:lnTo>
                  <a:lnTo>
                    <a:pt x="94116" y="258333"/>
                  </a:lnTo>
                  <a:lnTo>
                    <a:pt x="140346" y="265990"/>
                  </a:lnTo>
                  <a:lnTo>
                    <a:pt x="186938" y="261548"/>
                  </a:lnTo>
                  <a:lnTo>
                    <a:pt x="230479" y="248130"/>
                  </a:lnTo>
                  <a:lnTo>
                    <a:pt x="267552" y="228854"/>
                  </a:lnTo>
                  <a:lnTo>
                    <a:pt x="273179" y="225209"/>
                  </a:lnTo>
                  <a:lnTo>
                    <a:pt x="278398" y="218020"/>
                  </a:lnTo>
                  <a:lnTo>
                    <a:pt x="270537" y="218109"/>
                  </a:lnTo>
                  <a:lnTo>
                    <a:pt x="238517" y="217151"/>
                  </a:lnTo>
                  <a:lnTo>
                    <a:pt x="195461" y="211123"/>
                  </a:lnTo>
                  <a:lnTo>
                    <a:pt x="149861" y="196405"/>
                  </a:lnTo>
                  <a:lnTo>
                    <a:pt x="110212" y="169379"/>
                  </a:lnTo>
                  <a:lnTo>
                    <a:pt x="80617" y="127163"/>
                  </a:lnTo>
                  <a:lnTo>
                    <a:pt x="71141" y="86137"/>
                  </a:lnTo>
                  <a:lnTo>
                    <a:pt x="75733" y="47778"/>
                  </a:lnTo>
                  <a:lnTo>
                    <a:pt x="88343" y="13563"/>
                  </a:lnTo>
                  <a:lnTo>
                    <a:pt x="90870" y="8089"/>
                  </a:lnTo>
                  <a:lnTo>
                    <a:pt x="92648" y="0"/>
                  </a:lnTo>
                  <a:close/>
                </a:path>
              </a:pathLst>
            </a:custGeom>
            <a:solidFill>
              <a:srgbClr val="FCB236"/>
            </a:solidFill>
          </p:spPr>
          <p:txBody>
            <a:bodyPr wrap="square" lIns="0" tIns="0" rIns="0" bIns="0" rtlCol="0"/>
            <a:lstStyle/>
            <a:p>
              <a:endParaRPr/>
            </a:p>
          </p:txBody>
        </p:sp>
        <p:pic>
          <p:nvPicPr>
            <p:cNvPr id="20" name="object 20"/>
            <p:cNvPicPr/>
            <p:nvPr/>
          </p:nvPicPr>
          <p:blipFill>
            <a:blip r:embed="rId8" cstate="print"/>
            <a:stretch>
              <a:fillRect/>
            </a:stretch>
          </p:blipFill>
          <p:spPr>
            <a:xfrm>
              <a:off x="5382005" y="15251455"/>
              <a:ext cx="232258" cy="241816"/>
            </a:xfrm>
            <a:prstGeom prst="rect">
              <a:avLst/>
            </a:prstGeom>
          </p:spPr>
        </p:pic>
        <p:sp>
          <p:nvSpPr>
            <p:cNvPr id="21" name="object 21"/>
            <p:cNvSpPr/>
            <p:nvPr/>
          </p:nvSpPr>
          <p:spPr>
            <a:xfrm>
              <a:off x="5266919" y="15242095"/>
              <a:ext cx="252729" cy="315595"/>
            </a:xfrm>
            <a:custGeom>
              <a:avLst/>
              <a:gdLst/>
              <a:ahLst/>
              <a:cxnLst/>
              <a:rect l="l" t="t" r="r" b="b"/>
              <a:pathLst>
                <a:path w="252729" h="315594">
                  <a:moveTo>
                    <a:pt x="171030" y="0"/>
                  </a:moveTo>
                  <a:lnTo>
                    <a:pt x="100095" y="23728"/>
                  </a:lnTo>
                  <a:lnTo>
                    <a:pt x="61764" y="45667"/>
                  </a:lnTo>
                  <a:lnTo>
                    <a:pt x="27882" y="76596"/>
                  </a:lnTo>
                  <a:lnTo>
                    <a:pt x="5082" y="117778"/>
                  </a:lnTo>
                  <a:lnTo>
                    <a:pt x="0" y="170472"/>
                  </a:lnTo>
                  <a:lnTo>
                    <a:pt x="13009" y="220815"/>
                  </a:lnTo>
                  <a:lnTo>
                    <a:pt x="38403" y="259139"/>
                  </a:lnTo>
                  <a:lnTo>
                    <a:pt x="73037" y="286596"/>
                  </a:lnTo>
                  <a:lnTo>
                    <a:pt x="113764" y="304338"/>
                  </a:lnTo>
                  <a:lnTo>
                    <a:pt x="157440" y="313515"/>
                  </a:lnTo>
                  <a:lnTo>
                    <a:pt x="200920" y="315279"/>
                  </a:lnTo>
                  <a:lnTo>
                    <a:pt x="241058" y="310781"/>
                  </a:lnTo>
                  <a:lnTo>
                    <a:pt x="246646" y="309064"/>
                  </a:lnTo>
                  <a:lnTo>
                    <a:pt x="251012" y="306460"/>
                  </a:lnTo>
                  <a:lnTo>
                    <a:pt x="252449" y="303537"/>
                  </a:lnTo>
                  <a:lnTo>
                    <a:pt x="249250" y="300863"/>
                  </a:lnTo>
                  <a:lnTo>
                    <a:pt x="216867" y="286558"/>
                  </a:lnTo>
                  <a:lnTo>
                    <a:pt x="175583" y="262399"/>
                  </a:lnTo>
                  <a:lnTo>
                    <a:pt x="135843" y="228141"/>
                  </a:lnTo>
                  <a:lnTo>
                    <a:pt x="108089" y="183540"/>
                  </a:lnTo>
                  <a:lnTo>
                    <a:pt x="97917" y="127328"/>
                  </a:lnTo>
                  <a:lnTo>
                    <a:pt x="107808" y="80705"/>
                  </a:lnTo>
                  <a:lnTo>
                    <a:pt x="130851" y="42697"/>
                  </a:lnTo>
                  <a:lnTo>
                    <a:pt x="160134" y="12331"/>
                  </a:lnTo>
                  <a:lnTo>
                    <a:pt x="165341" y="7683"/>
                  </a:lnTo>
                  <a:lnTo>
                    <a:pt x="171030" y="0"/>
                  </a:lnTo>
                  <a:close/>
                </a:path>
              </a:pathLst>
            </a:custGeom>
            <a:solidFill>
              <a:srgbClr val="FCB236"/>
            </a:solidFill>
          </p:spPr>
          <p:txBody>
            <a:bodyPr wrap="square" lIns="0" tIns="0" rIns="0" bIns="0" rtlCol="0"/>
            <a:lstStyle/>
            <a:p>
              <a:endParaRPr/>
            </a:p>
          </p:txBody>
        </p:sp>
        <p:sp>
          <p:nvSpPr>
            <p:cNvPr id="22" name="object 22"/>
            <p:cNvSpPr/>
            <p:nvPr/>
          </p:nvSpPr>
          <p:spPr>
            <a:xfrm>
              <a:off x="5323456" y="15243830"/>
              <a:ext cx="196215" cy="306070"/>
            </a:xfrm>
            <a:custGeom>
              <a:avLst/>
              <a:gdLst/>
              <a:ahLst/>
              <a:cxnLst/>
              <a:rect l="l" t="t" r="r" b="b"/>
              <a:pathLst>
                <a:path w="196214" h="306069">
                  <a:moveTo>
                    <a:pt x="113190" y="0"/>
                  </a:moveTo>
                  <a:lnTo>
                    <a:pt x="48130" y="42251"/>
                  </a:lnTo>
                  <a:lnTo>
                    <a:pt x="21267" y="79199"/>
                  </a:lnTo>
                  <a:lnTo>
                    <a:pt x="5027" y="118384"/>
                  </a:lnTo>
                  <a:lnTo>
                    <a:pt x="0" y="158322"/>
                  </a:lnTo>
                  <a:lnTo>
                    <a:pt x="6775" y="197527"/>
                  </a:lnTo>
                  <a:lnTo>
                    <a:pt x="25943" y="234517"/>
                  </a:lnTo>
                  <a:lnTo>
                    <a:pt x="58094" y="267805"/>
                  </a:lnTo>
                  <a:lnTo>
                    <a:pt x="103819" y="295908"/>
                  </a:lnTo>
                  <a:lnTo>
                    <a:pt x="157745" y="305641"/>
                  </a:lnTo>
                  <a:lnTo>
                    <a:pt x="184688" y="304353"/>
                  </a:lnTo>
                  <a:lnTo>
                    <a:pt x="195132" y="303384"/>
                  </a:lnTo>
                  <a:lnTo>
                    <a:pt x="195911" y="301801"/>
                  </a:lnTo>
                  <a:lnTo>
                    <a:pt x="192712" y="299126"/>
                  </a:lnTo>
                  <a:lnTo>
                    <a:pt x="160329" y="284822"/>
                  </a:lnTo>
                  <a:lnTo>
                    <a:pt x="119045" y="260664"/>
                  </a:lnTo>
                  <a:lnTo>
                    <a:pt x="79305" y="226410"/>
                  </a:lnTo>
                  <a:lnTo>
                    <a:pt x="51551" y="181816"/>
                  </a:lnTo>
                  <a:lnTo>
                    <a:pt x="41379" y="125596"/>
                  </a:lnTo>
                  <a:lnTo>
                    <a:pt x="51270" y="78970"/>
                  </a:lnTo>
                  <a:lnTo>
                    <a:pt x="74313" y="40961"/>
                  </a:lnTo>
                  <a:lnTo>
                    <a:pt x="103596" y="10595"/>
                  </a:lnTo>
                  <a:lnTo>
                    <a:pt x="108282" y="6416"/>
                  </a:lnTo>
                  <a:lnTo>
                    <a:pt x="113190" y="0"/>
                  </a:lnTo>
                  <a:close/>
                </a:path>
              </a:pathLst>
            </a:custGeom>
            <a:solidFill>
              <a:srgbClr val="D38426"/>
            </a:solidFill>
          </p:spPr>
          <p:txBody>
            <a:bodyPr wrap="square" lIns="0" tIns="0" rIns="0" bIns="0" rtlCol="0"/>
            <a:lstStyle/>
            <a:p>
              <a:endParaRPr/>
            </a:p>
          </p:txBody>
        </p:sp>
        <p:pic>
          <p:nvPicPr>
            <p:cNvPr id="23" name="object 23"/>
            <p:cNvPicPr/>
            <p:nvPr/>
          </p:nvPicPr>
          <p:blipFill>
            <a:blip r:embed="rId9" cstate="print"/>
            <a:stretch>
              <a:fillRect/>
            </a:stretch>
          </p:blipFill>
          <p:spPr>
            <a:xfrm>
              <a:off x="4556564" y="14855789"/>
              <a:ext cx="211015" cy="242984"/>
            </a:xfrm>
            <a:prstGeom prst="rect">
              <a:avLst/>
            </a:prstGeom>
          </p:spPr>
        </p:pic>
        <p:sp>
          <p:nvSpPr>
            <p:cNvPr id="24" name="object 24"/>
            <p:cNvSpPr/>
            <p:nvPr/>
          </p:nvSpPr>
          <p:spPr>
            <a:xfrm>
              <a:off x="4473188" y="14860068"/>
              <a:ext cx="215900" cy="282575"/>
            </a:xfrm>
            <a:custGeom>
              <a:avLst/>
              <a:gdLst/>
              <a:ahLst/>
              <a:cxnLst/>
              <a:rect l="l" t="t" r="r" b="b"/>
              <a:pathLst>
                <a:path w="215900" h="282575">
                  <a:moveTo>
                    <a:pt x="166014" y="0"/>
                  </a:moveTo>
                  <a:lnTo>
                    <a:pt x="128289" y="5557"/>
                  </a:lnTo>
                  <a:lnTo>
                    <a:pt x="86937" y="17693"/>
                  </a:lnTo>
                  <a:lnTo>
                    <a:pt x="45144" y="40373"/>
                  </a:lnTo>
                  <a:lnTo>
                    <a:pt x="12851" y="76863"/>
                  </a:lnTo>
                  <a:lnTo>
                    <a:pt x="0" y="130428"/>
                  </a:lnTo>
                  <a:lnTo>
                    <a:pt x="9523" y="183128"/>
                  </a:lnTo>
                  <a:lnTo>
                    <a:pt x="34717" y="223512"/>
                  </a:lnTo>
                  <a:lnTo>
                    <a:pt x="71008" y="252607"/>
                  </a:lnTo>
                  <a:lnTo>
                    <a:pt x="113825" y="271445"/>
                  </a:lnTo>
                  <a:lnTo>
                    <a:pt x="158596" y="281053"/>
                  </a:lnTo>
                  <a:lnTo>
                    <a:pt x="200748" y="282460"/>
                  </a:lnTo>
                  <a:lnTo>
                    <a:pt x="207505" y="282066"/>
                  </a:lnTo>
                  <a:lnTo>
                    <a:pt x="215734" y="278396"/>
                  </a:lnTo>
                  <a:lnTo>
                    <a:pt x="208838" y="274662"/>
                  </a:lnTo>
                  <a:lnTo>
                    <a:pt x="181479" y="258254"/>
                  </a:lnTo>
                  <a:lnTo>
                    <a:pt x="147115" y="232105"/>
                  </a:lnTo>
                  <a:lnTo>
                    <a:pt x="114996" y="197221"/>
                  </a:lnTo>
                  <a:lnTo>
                    <a:pt x="94373" y="154609"/>
                  </a:lnTo>
                  <a:lnTo>
                    <a:pt x="90291" y="103813"/>
                  </a:lnTo>
                  <a:lnTo>
                    <a:pt x="103100" y="63828"/>
                  </a:lnTo>
                  <a:lnTo>
                    <a:pt x="126779" y="32985"/>
                  </a:lnTo>
                  <a:lnTo>
                    <a:pt x="155308" y="9613"/>
                  </a:lnTo>
                  <a:lnTo>
                    <a:pt x="160312" y="6121"/>
                  </a:lnTo>
                  <a:lnTo>
                    <a:pt x="166014" y="0"/>
                  </a:lnTo>
                  <a:close/>
                </a:path>
              </a:pathLst>
            </a:custGeom>
            <a:solidFill>
              <a:srgbClr val="FCB236"/>
            </a:solidFill>
          </p:spPr>
          <p:txBody>
            <a:bodyPr wrap="square" lIns="0" tIns="0" rIns="0" bIns="0" rtlCol="0"/>
            <a:lstStyle/>
            <a:p>
              <a:endParaRPr/>
            </a:p>
          </p:txBody>
        </p:sp>
        <p:sp>
          <p:nvSpPr>
            <p:cNvPr id="25" name="object 25"/>
            <p:cNvSpPr/>
            <p:nvPr/>
          </p:nvSpPr>
          <p:spPr>
            <a:xfrm>
              <a:off x="4523976" y="14861449"/>
              <a:ext cx="165100" cy="277495"/>
            </a:xfrm>
            <a:custGeom>
              <a:avLst/>
              <a:gdLst/>
              <a:ahLst/>
              <a:cxnLst/>
              <a:rect l="l" t="t" r="r" b="b"/>
              <a:pathLst>
                <a:path w="165100" h="277494">
                  <a:moveTo>
                    <a:pt x="113927" y="0"/>
                  </a:moveTo>
                  <a:lnTo>
                    <a:pt x="52744" y="29666"/>
                  </a:lnTo>
                  <a:lnTo>
                    <a:pt x="22159" y="64383"/>
                  </a:lnTo>
                  <a:lnTo>
                    <a:pt x="4233" y="103199"/>
                  </a:lnTo>
                  <a:lnTo>
                    <a:pt x="0" y="144145"/>
                  </a:lnTo>
                  <a:lnTo>
                    <a:pt x="10493" y="185248"/>
                  </a:lnTo>
                  <a:lnTo>
                    <a:pt x="36747" y="224538"/>
                  </a:lnTo>
                  <a:lnTo>
                    <a:pt x="79795" y="260044"/>
                  </a:lnTo>
                  <a:lnTo>
                    <a:pt x="126598" y="274944"/>
                  </a:lnTo>
                  <a:lnTo>
                    <a:pt x="163860" y="277500"/>
                  </a:lnTo>
                  <a:lnTo>
                    <a:pt x="164952" y="277013"/>
                  </a:lnTo>
                  <a:lnTo>
                    <a:pt x="158056" y="273292"/>
                  </a:lnTo>
                  <a:lnTo>
                    <a:pt x="130695" y="256877"/>
                  </a:lnTo>
                  <a:lnTo>
                    <a:pt x="96326" y="230723"/>
                  </a:lnTo>
                  <a:lnTo>
                    <a:pt x="64204" y="195838"/>
                  </a:lnTo>
                  <a:lnTo>
                    <a:pt x="43579" y="153226"/>
                  </a:lnTo>
                  <a:lnTo>
                    <a:pt x="39498" y="102430"/>
                  </a:lnTo>
                  <a:lnTo>
                    <a:pt x="52311" y="62445"/>
                  </a:lnTo>
                  <a:lnTo>
                    <a:pt x="75995" y="31602"/>
                  </a:lnTo>
                  <a:lnTo>
                    <a:pt x="104526" y="8230"/>
                  </a:lnTo>
                  <a:lnTo>
                    <a:pt x="109263" y="4928"/>
                  </a:lnTo>
                  <a:lnTo>
                    <a:pt x="113927" y="0"/>
                  </a:lnTo>
                  <a:close/>
                </a:path>
              </a:pathLst>
            </a:custGeom>
            <a:solidFill>
              <a:srgbClr val="D38426"/>
            </a:solidFill>
          </p:spPr>
          <p:txBody>
            <a:bodyPr wrap="square" lIns="0" tIns="0" rIns="0" bIns="0" rtlCol="0"/>
            <a:lstStyle/>
            <a:p>
              <a:endParaRPr/>
            </a:p>
          </p:txBody>
        </p:sp>
        <p:sp>
          <p:nvSpPr>
            <p:cNvPr id="26" name="object 26"/>
            <p:cNvSpPr/>
            <p:nvPr/>
          </p:nvSpPr>
          <p:spPr>
            <a:xfrm>
              <a:off x="4399942" y="14845013"/>
              <a:ext cx="250825" cy="318770"/>
            </a:xfrm>
            <a:custGeom>
              <a:avLst/>
              <a:gdLst/>
              <a:ahLst/>
              <a:cxnLst/>
              <a:rect l="l" t="t" r="r" b="b"/>
              <a:pathLst>
                <a:path w="250825" h="318769">
                  <a:moveTo>
                    <a:pt x="176911" y="0"/>
                  </a:moveTo>
                  <a:lnTo>
                    <a:pt x="132303" y="265"/>
                  </a:lnTo>
                  <a:lnTo>
                    <a:pt x="86951" y="10449"/>
                  </a:lnTo>
                  <a:lnTo>
                    <a:pt x="45982" y="34869"/>
                  </a:lnTo>
                  <a:lnTo>
                    <a:pt x="14520" y="77843"/>
                  </a:lnTo>
                  <a:lnTo>
                    <a:pt x="0" y="127587"/>
                  </a:lnTo>
                  <a:lnTo>
                    <a:pt x="2423" y="172991"/>
                  </a:lnTo>
                  <a:lnTo>
                    <a:pt x="18462" y="213520"/>
                  </a:lnTo>
                  <a:lnTo>
                    <a:pt x="44789" y="248635"/>
                  </a:lnTo>
                  <a:lnTo>
                    <a:pt x="78077" y="277800"/>
                  </a:lnTo>
                  <a:lnTo>
                    <a:pt x="114998" y="300479"/>
                  </a:lnTo>
                  <a:lnTo>
                    <a:pt x="152226" y="316133"/>
                  </a:lnTo>
                  <a:lnTo>
                    <a:pt x="159516" y="318546"/>
                  </a:lnTo>
                  <a:lnTo>
                    <a:pt x="169891" y="318229"/>
                  </a:lnTo>
                  <a:lnTo>
                    <a:pt x="164443" y="311561"/>
                  </a:lnTo>
                  <a:lnTo>
                    <a:pt x="143616" y="283472"/>
                  </a:lnTo>
                  <a:lnTo>
                    <a:pt x="120101" y="242552"/>
                  </a:lnTo>
                  <a:lnTo>
                    <a:pt x="103111" y="193675"/>
                  </a:lnTo>
                  <a:lnTo>
                    <a:pt x="101858" y="141711"/>
                  </a:lnTo>
                  <a:lnTo>
                    <a:pt x="121851" y="88285"/>
                  </a:lnTo>
                  <a:lnTo>
                    <a:pt x="154380" y="52892"/>
                  </a:lnTo>
                  <a:lnTo>
                    <a:pt x="193932" y="31328"/>
                  </a:lnTo>
                  <a:lnTo>
                    <a:pt x="234992" y="19385"/>
                  </a:lnTo>
                  <a:lnTo>
                    <a:pt x="241900" y="17912"/>
                  </a:lnTo>
                  <a:lnTo>
                    <a:pt x="250803" y="14051"/>
                  </a:lnTo>
                  <a:lnTo>
                    <a:pt x="243399" y="11955"/>
                  </a:lnTo>
                  <a:lnTo>
                    <a:pt x="215652" y="5335"/>
                  </a:lnTo>
                  <a:lnTo>
                    <a:pt x="176911" y="0"/>
                  </a:lnTo>
                  <a:close/>
                </a:path>
              </a:pathLst>
            </a:custGeom>
            <a:solidFill>
              <a:srgbClr val="FCB236"/>
            </a:solidFill>
          </p:spPr>
          <p:txBody>
            <a:bodyPr wrap="square" lIns="0" tIns="0" rIns="0" bIns="0" rtlCol="0"/>
            <a:lstStyle/>
            <a:p>
              <a:endParaRPr/>
            </a:p>
          </p:txBody>
        </p:sp>
        <p:sp>
          <p:nvSpPr>
            <p:cNvPr id="27" name="object 27"/>
            <p:cNvSpPr/>
            <p:nvPr/>
          </p:nvSpPr>
          <p:spPr>
            <a:xfrm>
              <a:off x="4452455" y="14857071"/>
              <a:ext cx="196850" cy="306705"/>
            </a:xfrm>
            <a:custGeom>
              <a:avLst/>
              <a:gdLst/>
              <a:ahLst/>
              <a:cxnLst/>
              <a:rect l="l" t="t" r="r" b="b"/>
              <a:pathLst>
                <a:path w="196850" h="306705">
                  <a:moveTo>
                    <a:pt x="183169" y="0"/>
                  </a:moveTo>
                  <a:lnTo>
                    <a:pt x="117981" y="7627"/>
                  </a:lnTo>
                  <a:lnTo>
                    <a:pt x="75645" y="26420"/>
                  </a:lnTo>
                  <a:lnTo>
                    <a:pt x="41403" y="52310"/>
                  </a:lnTo>
                  <a:lnTo>
                    <a:pt x="16532" y="84304"/>
                  </a:lnTo>
                  <a:lnTo>
                    <a:pt x="2306" y="121410"/>
                  </a:lnTo>
                  <a:lnTo>
                    <a:pt x="0" y="162635"/>
                  </a:lnTo>
                  <a:lnTo>
                    <a:pt x="10887" y="206987"/>
                  </a:lnTo>
                  <a:lnTo>
                    <a:pt x="36244" y="253473"/>
                  </a:lnTo>
                  <a:lnTo>
                    <a:pt x="78173" y="288114"/>
                  </a:lnTo>
                  <a:lnTo>
                    <a:pt x="116027" y="306210"/>
                  </a:lnTo>
                  <a:lnTo>
                    <a:pt x="117384" y="306168"/>
                  </a:lnTo>
                  <a:lnTo>
                    <a:pt x="111936" y="299501"/>
                  </a:lnTo>
                  <a:lnTo>
                    <a:pt x="91107" y="271412"/>
                  </a:lnTo>
                  <a:lnTo>
                    <a:pt x="67588" y="230492"/>
                  </a:lnTo>
                  <a:lnTo>
                    <a:pt x="50593" y="181615"/>
                  </a:lnTo>
                  <a:lnTo>
                    <a:pt x="49338" y="129651"/>
                  </a:lnTo>
                  <a:lnTo>
                    <a:pt x="69331" y="76222"/>
                  </a:lnTo>
                  <a:lnTo>
                    <a:pt x="101860" y="40827"/>
                  </a:lnTo>
                  <a:lnTo>
                    <a:pt x="141412" y="19262"/>
                  </a:lnTo>
                  <a:lnTo>
                    <a:pt x="182472" y="7325"/>
                  </a:lnTo>
                  <a:lnTo>
                    <a:pt x="189393" y="5851"/>
                  </a:lnTo>
                  <a:lnTo>
                    <a:pt x="196295" y="2859"/>
                  </a:lnTo>
                  <a:lnTo>
                    <a:pt x="183169" y="0"/>
                  </a:lnTo>
                  <a:close/>
                </a:path>
              </a:pathLst>
            </a:custGeom>
            <a:solidFill>
              <a:srgbClr val="D38426"/>
            </a:solidFill>
          </p:spPr>
          <p:txBody>
            <a:bodyPr wrap="square" lIns="0" tIns="0" rIns="0" bIns="0" rtlCol="0"/>
            <a:lstStyle/>
            <a:p>
              <a:endParaRPr/>
            </a:p>
          </p:txBody>
        </p:sp>
        <p:sp>
          <p:nvSpPr>
            <p:cNvPr id="28" name="object 28"/>
            <p:cNvSpPr/>
            <p:nvPr/>
          </p:nvSpPr>
          <p:spPr>
            <a:xfrm>
              <a:off x="5689512" y="15551246"/>
              <a:ext cx="356870" cy="364490"/>
            </a:xfrm>
            <a:custGeom>
              <a:avLst/>
              <a:gdLst/>
              <a:ahLst/>
              <a:cxnLst/>
              <a:rect l="l" t="t" r="r" b="b"/>
              <a:pathLst>
                <a:path w="356870" h="364490">
                  <a:moveTo>
                    <a:pt x="226985" y="0"/>
                  </a:moveTo>
                  <a:lnTo>
                    <a:pt x="89406" y="104165"/>
                  </a:lnTo>
                  <a:lnTo>
                    <a:pt x="18294" y="175781"/>
                  </a:lnTo>
                  <a:lnTo>
                    <a:pt x="0" y="222843"/>
                  </a:lnTo>
                  <a:lnTo>
                    <a:pt x="39391" y="266224"/>
                  </a:lnTo>
                  <a:lnTo>
                    <a:pt x="141336" y="326796"/>
                  </a:lnTo>
                  <a:lnTo>
                    <a:pt x="208361" y="361277"/>
                  </a:lnTo>
                  <a:lnTo>
                    <a:pt x="248864" y="364091"/>
                  </a:lnTo>
                  <a:lnTo>
                    <a:pt x="279189" y="327426"/>
                  </a:lnTo>
                  <a:lnTo>
                    <a:pt x="315682" y="243471"/>
                  </a:lnTo>
                  <a:lnTo>
                    <a:pt x="356601" y="96227"/>
                  </a:lnTo>
                  <a:lnTo>
                    <a:pt x="226985" y="0"/>
                  </a:lnTo>
                  <a:close/>
                </a:path>
              </a:pathLst>
            </a:custGeom>
            <a:solidFill>
              <a:srgbClr val="8D5A1F"/>
            </a:solidFill>
          </p:spPr>
          <p:txBody>
            <a:bodyPr wrap="square" lIns="0" tIns="0" rIns="0" bIns="0" rtlCol="0"/>
            <a:lstStyle/>
            <a:p>
              <a:endParaRPr/>
            </a:p>
          </p:txBody>
        </p:sp>
        <p:pic>
          <p:nvPicPr>
            <p:cNvPr id="29" name="object 29"/>
            <p:cNvPicPr/>
            <p:nvPr/>
          </p:nvPicPr>
          <p:blipFill>
            <a:blip r:embed="rId10" cstate="print"/>
            <a:stretch>
              <a:fillRect/>
            </a:stretch>
          </p:blipFill>
          <p:spPr>
            <a:xfrm>
              <a:off x="8173130" y="15346771"/>
              <a:ext cx="1198904" cy="2416279"/>
            </a:xfrm>
            <a:prstGeom prst="rect">
              <a:avLst/>
            </a:prstGeom>
          </p:spPr>
        </p:pic>
        <p:sp>
          <p:nvSpPr>
            <p:cNvPr id="30" name="object 30"/>
            <p:cNvSpPr/>
            <p:nvPr/>
          </p:nvSpPr>
          <p:spPr>
            <a:xfrm>
              <a:off x="6555673" y="16244428"/>
              <a:ext cx="1191895" cy="301625"/>
            </a:xfrm>
            <a:custGeom>
              <a:avLst/>
              <a:gdLst/>
              <a:ahLst/>
              <a:cxnLst/>
              <a:rect l="l" t="t" r="r" b="b"/>
              <a:pathLst>
                <a:path w="1191895" h="301625">
                  <a:moveTo>
                    <a:pt x="587070" y="0"/>
                  </a:moveTo>
                  <a:lnTo>
                    <a:pt x="537560" y="4487"/>
                  </a:lnTo>
                  <a:lnTo>
                    <a:pt x="490620" y="17475"/>
                  </a:lnTo>
                  <a:lnTo>
                    <a:pt x="446884" y="38253"/>
                  </a:lnTo>
                  <a:lnTo>
                    <a:pt x="406986" y="66111"/>
                  </a:lnTo>
                  <a:lnTo>
                    <a:pt x="371558" y="100337"/>
                  </a:lnTo>
                  <a:lnTo>
                    <a:pt x="341236" y="140220"/>
                  </a:lnTo>
                  <a:lnTo>
                    <a:pt x="313750" y="171147"/>
                  </a:lnTo>
                  <a:lnTo>
                    <a:pt x="280027" y="190723"/>
                  </a:lnTo>
                  <a:lnTo>
                    <a:pt x="242615" y="197901"/>
                  </a:lnTo>
                  <a:lnTo>
                    <a:pt x="204063" y="191630"/>
                  </a:lnTo>
                  <a:lnTo>
                    <a:pt x="186023" y="186161"/>
                  </a:lnTo>
                  <a:lnTo>
                    <a:pt x="167468" y="182178"/>
                  </a:lnTo>
                  <a:lnTo>
                    <a:pt x="148456" y="179743"/>
                  </a:lnTo>
                  <a:lnTo>
                    <a:pt x="129044" y="178917"/>
                  </a:lnTo>
                  <a:lnTo>
                    <a:pt x="117678" y="179133"/>
                  </a:lnTo>
                  <a:lnTo>
                    <a:pt x="65397" y="192309"/>
                  </a:lnTo>
                  <a:lnTo>
                    <a:pt x="31276" y="219754"/>
                  </a:lnTo>
                  <a:lnTo>
                    <a:pt x="9534" y="257476"/>
                  </a:lnTo>
                  <a:lnTo>
                    <a:pt x="0" y="301066"/>
                  </a:lnTo>
                  <a:lnTo>
                    <a:pt x="1191323" y="301066"/>
                  </a:lnTo>
                  <a:lnTo>
                    <a:pt x="1181780" y="257476"/>
                  </a:lnTo>
                  <a:lnTo>
                    <a:pt x="1160030" y="219754"/>
                  </a:lnTo>
                  <a:lnTo>
                    <a:pt x="1125908" y="192309"/>
                  </a:lnTo>
                  <a:lnTo>
                    <a:pt x="1079246" y="179552"/>
                  </a:lnTo>
                  <a:lnTo>
                    <a:pt x="1067968" y="178917"/>
                  </a:lnTo>
                  <a:lnTo>
                    <a:pt x="1062266" y="178917"/>
                  </a:lnTo>
                  <a:lnTo>
                    <a:pt x="1040536" y="179951"/>
                  </a:lnTo>
                  <a:lnTo>
                    <a:pt x="1019325" y="182994"/>
                  </a:lnTo>
                  <a:lnTo>
                    <a:pt x="998702" y="187961"/>
                  </a:lnTo>
                  <a:lnTo>
                    <a:pt x="978738" y="194767"/>
                  </a:lnTo>
                  <a:lnTo>
                    <a:pt x="938767" y="202858"/>
                  </a:lnTo>
                  <a:lnTo>
                    <a:pt x="899620" y="196753"/>
                  </a:lnTo>
                  <a:lnTo>
                    <a:pt x="864345" y="177234"/>
                  </a:lnTo>
                  <a:lnTo>
                    <a:pt x="835990" y="145084"/>
                  </a:lnTo>
                  <a:lnTo>
                    <a:pt x="805677" y="103888"/>
                  </a:lnTo>
                  <a:lnTo>
                    <a:pt x="769999" y="68495"/>
                  </a:lnTo>
                  <a:lnTo>
                    <a:pt x="729627" y="39657"/>
                  </a:lnTo>
                  <a:lnTo>
                    <a:pt x="685234" y="18127"/>
                  </a:lnTo>
                  <a:lnTo>
                    <a:pt x="637491" y="4657"/>
                  </a:lnTo>
                  <a:lnTo>
                    <a:pt x="587070" y="0"/>
                  </a:lnTo>
                  <a:close/>
                </a:path>
              </a:pathLst>
            </a:custGeom>
            <a:solidFill>
              <a:srgbClr val="FFF2DA"/>
            </a:solidFill>
          </p:spPr>
          <p:txBody>
            <a:bodyPr wrap="square" lIns="0" tIns="0" rIns="0" bIns="0" rtlCol="0"/>
            <a:lstStyle/>
            <a:p>
              <a:endParaRPr/>
            </a:p>
          </p:txBody>
        </p:sp>
        <p:sp>
          <p:nvSpPr>
            <p:cNvPr id="31" name="object 31"/>
            <p:cNvSpPr/>
            <p:nvPr/>
          </p:nvSpPr>
          <p:spPr>
            <a:xfrm>
              <a:off x="7041474" y="15276524"/>
              <a:ext cx="857885" cy="208279"/>
            </a:xfrm>
            <a:custGeom>
              <a:avLst/>
              <a:gdLst/>
              <a:ahLst/>
              <a:cxnLst/>
              <a:rect l="l" t="t" r="r" b="b"/>
              <a:pathLst>
                <a:path w="857884" h="208280">
                  <a:moveTo>
                    <a:pt x="422681" y="0"/>
                  </a:moveTo>
                  <a:lnTo>
                    <a:pt x="369873" y="6882"/>
                  </a:lnTo>
                  <a:lnTo>
                    <a:pt x="321746" y="26423"/>
                  </a:lnTo>
                  <a:lnTo>
                    <a:pt x="279836" y="56969"/>
                  </a:lnTo>
                  <a:lnTo>
                    <a:pt x="245681" y="96862"/>
                  </a:lnTo>
                  <a:lnTo>
                    <a:pt x="225896" y="118223"/>
                  </a:lnTo>
                  <a:lnTo>
                    <a:pt x="201618" y="131743"/>
                  </a:lnTo>
                  <a:lnTo>
                    <a:pt x="174683" y="136700"/>
                  </a:lnTo>
                  <a:lnTo>
                    <a:pt x="146926" y="132372"/>
                  </a:lnTo>
                  <a:lnTo>
                    <a:pt x="133936" y="128595"/>
                  </a:lnTo>
                  <a:lnTo>
                    <a:pt x="120578" y="125845"/>
                  </a:lnTo>
                  <a:lnTo>
                    <a:pt x="106894" y="124165"/>
                  </a:lnTo>
                  <a:lnTo>
                    <a:pt x="92925" y="123596"/>
                  </a:lnTo>
                  <a:lnTo>
                    <a:pt x="84734" y="123748"/>
                  </a:lnTo>
                  <a:lnTo>
                    <a:pt x="47095" y="132840"/>
                  </a:lnTo>
                  <a:lnTo>
                    <a:pt x="6868" y="177854"/>
                  </a:lnTo>
                  <a:lnTo>
                    <a:pt x="0" y="207962"/>
                  </a:lnTo>
                  <a:lnTo>
                    <a:pt x="857719" y="207962"/>
                  </a:lnTo>
                  <a:lnTo>
                    <a:pt x="835183" y="151798"/>
                  </a:lnTo>
                  <a:lnTo>
                    <a:pt x="777024" y="124028"/>
                  </a:lnTo>
                  <a:lnTo>
                    <a:pt x="768896" y="123596"/>
                  </a:lnTo>
                  <a:lnTo>
                    <a:pt x="764793" y="123596"/>
                  </a:lnTo>
                  <a:lnTo>
                    <a:pt x="749150" y="124310"/>
                  </a:lnTo>
                  <a:lnTo>
                    <a:pt x="733879" y="126411"/>
                  </a:lnTo>
                  <a:lnTo>
                    <a:pt x="719031" y="129838"/>
                  </a:lnTo>
                  <a:lnTo>
                    <a:pt x="704659" y="134531"/>
                  </a:lnTo>
                  <a:lnTo>
                    <a:pt x="675886" y="140124"/>
                  </a:lnTo>
                  <a:lnTo>
                    <a:pt x="647703" y="135910"/>
                  </a:lnTo>
                  <a:lnTo>
                    <a:pt x="622306" y="122431"/>
                  </a:lnTo>
                  <a:lnTo>
                    <a:pt x="601891" y="100228"/>
                  </a:lnTo>
                  <a:lnTo>
                    <a:pt x="567676" y="59005"/>
                  </a:lnTo>
                  <a:lnTo>
                    <a:pt x="525311" y="27392"/>
                  </a:lnTo>
                  <a:lnTo>
                    <a:pt x="476434" y="7139"/>
                  </a:lnTo>
                  <a:lnTo>
                    <a:pt x="422681" y="0"/>
                  </a:lnTo>
                  <a:close/>
                </a:path>
              </a:pathLst>
            </a:custGeom>
            <a:solidFill>
              <a:srgbClr val="FFEECF"/>
            </a:solidFill>
          </p:spPr>
          <p:txBody>
            <a:bodyPr wrap="square" lIns="0" tIns="0" rIns="0" bIns="0" rtlCol="0"/>
            <a:lstStyle/>
            <a:p>
              <a:endParaRPr/>
            </a:p>
          </p:txBody>
        </p:sp>
        <p:sp>
          <p:nvSpPr>
            <p:cNvPr id="32" name="object 32"/>
            <p:cNvSpPr/>
            <p:nvPr/>
          </p:nvSpPr>
          <p:spPr>
            <a:xfrm>
              <a:off x="8354489" y="14727473"/>
              <a:ext cx="1537335" cy="426720"/>
            </a:xfrm>
            <a:custGeom>
              <a:avLst/>
              <a:gdLst/>
              <a:ahLst/>
              <a:cxnLst/>
              <a:rect l="l" t="t" r="r" b="b"/>
              <a:pathLst>
                <a:path w="1537334" h="426719">
                  <a:moveTo>
                    <a:pt x="569150" y="0"/>
                  </a:moveTo>
                  <a:lnTo>
                    <a:pt x="522903" y="6219"/>
                  </a:lnTo>
                  <a:lnTo>
                    <a:pt x="480724" y="23882"/>
                  </a:lnTo>
                  <a:lnTo>
                    <a:pt x="443953" y="51500"/>
                  </a:lnTo>
                  <a:lnTo>
                    <a:pt x="413931" y="87581"/>
                  </a:lnTo>
                  <a:lnTo>
                    <a:pt x="391996" y="130635"/>
                  </a:lnTo>
                  <a:lnTo>
                    <a:pt x="379488" y="179171"/>
                  </a:lnTo>
                  <a:lnTo>
                    <a:pt x="370174" y="177352"/>
                  </a:lnTo>
                  <a:lnTo>
                    <a:pt x="360716" y="176036"/>
                  </a:lnTo>
                  <a:lnTo>
                    <a:pt x="351122" y="175237"/>
                  </a:lnTo>
                  <a:lnTo>
                    <a:pt x="341401" y="174967"/>
                  </a:lnTo>
                  <a:lnTo>
                    <a:pt x="295927" y="180978"/>
                  </a:lnTo>
                  <a:lnTo>
                    <a:pt x="254358" y="198067"/>
                  </a:lnTo>
                  <a:lnTo>
                    <a:pt x="217966" y="224820"/>
                  </a:lnTo>
                  <a:lnTo>
                    <a:pt x="188024" y="259822"/>
                  </a:lnTo>
                  <a:lnTo>
                    <a:pt x="165804" y="301660"/>
                  </a:lnTo>
                  <a:lnTo>
                    <a:pt x="152577" y="348919"/>
                  </a:lnTo>
                  <a:lnTo>
                    <a:pt x="89036" y="367444"/>
                  </a:lnTo>
                  <a:lnTo>
                    <a:pt x="40998" y="393388"/>
                  </a:lnTo>
                  <a:lnTo>
                    <a:pt x="10606" y="416485"/>
                  </a:lnTo>
                  <a:lnTo>
                    <a:pt x="0" y="426466"/>
                  </a:lnTo>
                  <a:lnTo>
                    <a:pt x="530364" y="426466"/>
                  </a:lnTo>
                  <a:lnTo>
                    <a:pt x="531063" y="422275"/>
                  </a:lnTo>
                  <a:lnTo>
                    <a:pt x="536168" y="423278"/>
                  </a:lnTo>
                  <a:lnTo>
                    <a:pt x="536714" y="426466"/>
                  </a:lnTo>
                  <a:lnTo>
                    <a:pt x="1537042" y="426466"/>
                  </a:lnTo>
                  <a:lnTo>
                    <a:pt x="1481301" y="399652"/>
                  </a:lnTo>
                  <a:lnTo>
                    <a:pt x="1434031" y="382331"/>
                  </a:lnTo>
                  <a:lnTo>
                    <a:pt x="1394541" y="373114"/>
                  </a:lnTo>
                  <a:lnTo>
                    <a:pt x="1362138" y="370611"/>
                  </a:lnTo>
                  <a:lnTo>
                    <a:pt x="1355533" y="320302"/>
                  </a:lnTo>
                  <a:lnTo>
                    <a:pt x="1341636" y="273115"/>
                  </a:lnTo>
                  <a:lnTo>
                    <a:pt x="1321118" y="229797"/>
                  </a:lnTo>
                  <a:lnTo>
                    <a:pt x="1294653" y="191094"/>
                  </a:lnTo>
                  <a:lnTo>
                    <a:pt x="1262910" y="157754"/>
                  </a:lnTo>
                  <a:lnTo>
                    <a:pt x="1226564" y="130523"/>
                  </a:lnTo>
                  <a:lnTo>
                    <a:pt x="1186285" y="110147"/>
                  </a:lnTo>
                  <a:lnTo>
                    <a:pt x="1142746" y="97374"/>
                  </a:lnTo>
                  <a:lnTo>
                    <a:pt x="1096619" y="92951"/>
                  </a:lnTo>
                  <a:lnTo>
                    <a:pt x="1051502" y="97181"/>
                  </a:lnTo>
                  <a:lnTo>
                    <a:pt x="1008846" y="109406"/>
                  </a:lnTo>
                  <a:lnTo>
                    <a:pt x="969278" y="128928"/>
                  </a:lnTo>
                  <a:lnTo>
                    <a:pt x="933423" y="155049"/>
                  </a:lnTo>
                  <a:lnTo>
                    <a:pt x="901908" y="187070"/>
                  </a:lnTo>
                  <a:lnTo>
                    <a:pt x="875360" y="224294"/>
                  </a:lnTo>
                  <a:lnTo>
                    <a:pt x="866527" y="199805"/>
                  </a:lnTo>
                  <a:lnTo>
                    <a:pt x="851152" y="180265"/>
                  </a:lnTo>
                  <a:lnTo>
                    <a:pt x="830717" y="167328"/>
                  </a:lnTo>
                  <a:lnTo>
                    <a:pt x="806704" y="162648"/>
                  </a:lnTo>
                  <a:lnTo>
                    <a:pt x="794781" y="163778"/>
                  </a:lnTo>
                  <a:lnTo>
                    <a:pt x="783520" y="167035"/>
                  </a:lnTo>
                  <a:lnTo>
                    <a:pt x="773078" y="172223"/>
                  </a:lnTo>
                  <a:lnTo>
                    <a:pt x="763612" y="179146"/>
                  </a:lnTo>
                  <a:lnTo>
                    <a:pt x="758647" y="178155"/>
                  </a:lnTo>
                  <a:lnTo>
                    <a:pt x="745996" y="129866"/>
                  </a:lnTo>
                  <a:lnTo>
                    <a:pt x="724004" y="87048"/>
                  </a:lnTo>
                  <a:lnTo>
                    <a:pt x="693997" y="51177"/>
                  </a:lnTo>
                  <a:lnTo>
                    <a:pt x="657302" y="23729"/>
                  </a:lnTo>
                  <a:lnTo>
                    <a:pt x="615244" y="6178"/>
                  </a:lnTo>
                  <a:lnTo>
                    <a:pt x="569150" y="0"/>
                  </a:lnTo>
                  <a:close/>
                </a:path>
              </a:pathLst>
            </a:custGeom>
            <a:solidFill>
              <a:srgbClr val="FFE8CC"/>
            </a:solidFill>
          </p:spPr>
          <p:txBody>
            <a:bodyPr wrap="square" lIns="0" tIns="0" rIns="0" bIns="0" rtlCol="0"/>
            <a:lstStyle/>
            <a:p>
              <a:endParaRPr/>
            </a:p>
          </p:txBody>
        </p:sp>
        <p:pic>
          <p:nvPicPr>
            <p:cNvPr id="33" name="object 33"/>
            <p:cNvPicPr/>
            <p:nvPr/>
          </p:nvPicPr>
          <p:blipFill>
            <a:blip r:embed="rId11" cstate="print"/>
            <a:stretch>
              <a:fillRect/>
            </a:stretch>
          </p:blipFill>
          <p:spPr>
            <a:xfrm>
              <a:off x="3112845" y="799135"/>
              <a:ext cx="6631882" cy="3657600"/>
            </a:xfrm>
            <a:prstGeom prst="rect">
              <a:avLst/>
            </a:prstGeom>
          </p:spPr>
        </p:pic>
        <p:pic>
          <p:nvPicPr>
            <p:cNvPr id="34" name="object 34"/>
            <p:cNvPicPr/>
            <p:nvPr/>
          </p:nvPicPr>
          <p:blipFill>
            <a:blip r:embed="rId12" cstate="print"/>
            <a:stretch>
              <a:fillRect/>
            </a:stretch>
          </p:blipFill>
          <p:spPr>
            <a:xfrm>
              <a:off x="3322242" y="828288"/>
              <a:ext cx="693891" cy="535817"/>
            </a:xfrm>
            <a:prstGeom prst="rect">
              <a:avLst/>
            </a:prstGeom>
          </p:spPr>
        </p:pic>
      </p:grpSp>
      <p:pic>
        <p:nvPicPr>
          <p:cNvPr id="37" name="object 37"/>
          <p:cNvPicPr/>
          <p:nvPr/>
        </p:nvPicPr>
        <p:blipFill>
          <a:blip r:embed="rId13" cstate="print"/>
          <a:stretch>
            <a:fillRect/>
          </a:stretch>
        </p:blipFill>
        <p:spPr>
          <a:xfrm>
            <a:off x="552411" y="5398908"/>
            <a:ext cx="2184209" cy="2184184"/>
          </a:xfrm>
          <a:prstGeom prst="rect">
            <a:avLst/>
          </a:prstGeom>
        </p:spPr>
      </p:pic>
      <p:pic>
        <p:nvPicPr>
          <p:cNvPr id="35" name="object 35"/>
          <p:cNvPicPr/>
          <p:nvPr/>
        </p:nvPicPr>
        <p:blipFill>
          <a:blip r:embed="rId14" cstate="print"/>
          <a:stretch>
            <a:fillRect/>
          </a:stretch>
        </p:blipFill>
        <p:spPr>
          <a:xfrm>
            <a:off x="552411" y="8403436"/>
            <a:ext cx="2184209" cy="2184196"/>
          </a:xfrm>
          <a:prstGeom prst="rect">
            <a:avLst/>
          </a:prstGeom>
        </p:spPr>
      </p:pic>
      <p:pic>
        <p:nvPicPr>
          <p:cNvPr id="68" name="object 68"/>
          <p:cNvPicPr/>
          <p:nvPr/>
        </p:nvPicPr>
        <p:blipFill>
          <a:blip r:embed="rId15" cstate="print"/>
          <a:stretch>
            <a:fillRect/>
          </a:stretch>
        </p:blipFill>
        <p:spPr>
          <a:xfrm>
            <a:off x="6742392" y="5361233"/>
            <a:ext cx="2184209" cy="2184184"/>
          </a:xfrm>
          <a:prstGeom prst="rect">
            <a:avLst/>
          </a:prstGeom>
        </p:spPr>
      </p:pic>
      <p:pic>
        <p:nvPicPr>
          <p:cNvPr id="129" name="object 129"/>
          <p:cNvPicPr/>
          <p:nvPr/>
        </p:nvPicPr>
        <p:blipFill>
          <a:blip r:embed="rId16" cstate="print"/>
          <a:stretch>
            <a:fillRect/>
          </a:stretch>
        </p:blipFill>
        <p:spPr>
          <a:xfrm>
            <a:off x="6731000" y="8526790"/>
            <a:ext cx="2184209" cy="2184196"/>
          </a:xfrm>
          <a:prstGeom prst="rect">
            <a:avLst/>
          </a:prstGeom>
        </p:spPr>
      </p:pic>
      <p:sp>
        <p:nvSpPr>
          <p:cNvPr id="186" name="object 186"/>
          <p:cNvSpPr/>
          <p:nvPr/>
        </p:nvSpPr>
        <p:spPr>
          <a:xfrm>
            <a:off x="9616162" y="8324021"/>
            <a:ext cx="2088514" cy="469900"/>
          </a:xfrm>
          <a:custGeom>
            <a:avLst/>
            <a:gdLst/>
            <a:ahLst/>
            <a:cxnLst/>
            <a:rect l="l" t="t" r="r" b="b"/>
            <a:pathLst>
              <a:path w="2088515" h="469900">
                <a:moveTo>
                  <a:pt x="273875" y="467474"/>
                </a:moveTo>
                <a:lnTo>
                  <a:pt x="273824" y="460705"/>
                </a:lnTo>
                <a:lnTo>
                  <a:pt x="266331" y="459282"/>
                </a:lnTo>
                <a:lnTo>
                  <a:pt x="260032" y="454952"/>
                </a:lnTo>
                <a:lnTo>
                  <a:pt x="255092" y="447751"/>
                </a:lnTo>
                <a:lnTo>
                  <a:pt x="251675" y="437743"/>
                </a:lnTo>
                <a:lnTo>
                  <a:pt x="214604" y="281165"/>
                </a:lnTo>
                <a:lnTo>
                  <a:pt x="208089" y="253644"/>
                </a:lnTo>
                <a:lnTo>
                  <a:pt x="209765" y="251929"/>
                </a:lnTo>
                <a:lnTo>
                  <a:pt x="212013" y="250228"/>
                </a:lnTo>
                <a:lnTo>
                  <a:pt x="213702" y="249085"/>
                </a:lnTo>
                <a:lnTo>
                  <a:pt x="232740" y="228815"/>
                </a:lnTo>
                <a:lnTo>
                  <a:pt x="242951" y="211023"/>
                </a:lnTo>
                <a:lnTo>
                  <a:pt x="246722" y="204444"/>
                </a:lnTo>
                <a:lnTo>
                  <a:pt x="255308" y="176949"/>
                </a:lnTo>
                <a:lnTo>
                  <a:pt x="258102" y="147269"/>
                </a:lnTo>
                <a:lnTo>
                  <a:pt x="254889" y="117716"/>
                </a:lnTo>
                <a:lnTo>
                  <a:pt x="245935" y="90525"/>
                </a:lnTo>
                <a:lnTo>
                  <a:pt x="243395" y="86283"/>
                </a:lnTo>
                <a:lnTo>
                  <a:pt x="231597" y="66560"/>
                </a:lnTo>
                <a:lnTo>
                  <a:pt x="212280" y="46634"/>
                </a:lnTo>
                <a:lnTo>
                  <a:pt x="189344" y="31432"/>
                </a:lnTo>
                <a:lnTo>
                  <a:pt x="184785" y="29578"/>
                </a:lnTo>
                <a:lnTo>
                  <a:pt x="184785" y="147777"/>
                </a:lnTo>
                <a:lnTo>
                  <a:pt x="183730" y="162928"/>
                </a:lnTo>
                <a:lnTo>
                  <a:pt x="156095" y="200113"/>
                </a:lnTo>
                <a:lnTo>
                  <a:pt x="107416" y="210921"/>
                </a:lnTo>
                <a:lnTo>
                  <a:pt x="91617" y="211023"/>
                </a:lnTo>
                <a:lnTo>
                  <a:pt x="90754" y="86398"/>
                </a:lnTo>
                <a:lnTo>
                  <a:pt x="108165" y="86385"/>
                </a:lnTo>
                <a:lnTo>
                  <a:pt x="125552" y="87464"/>
                </a:lnTo>
                <a:lnTo>
                  <a:pt x="165862" y="103365"/>
                </a:lnTo>
                <a:lnTo>
                  <a:pt x="184785" y="147777"/>
                </a:lnTo>
                <a:lnTo>
                  <a:pt x="184785" y="29578"/>
                </a:lnTo>
                <a:lnTo>
                  <a:pt x="163525" y="20891"/>
                </a:lnTo>
                <a:lnTo>
                  <a:pt x="135521" y="14820"/>
                </a:lnTo>
                <a:lnTo>
                  <a:pt x="106019" y="12979"/>
                </a:lnTo>
                <a:lnTo>
                  <a:pt x="0" y="13716"/>
                </a:lnTo>
                <a:lnTo>
                  <a:pt x="50" y="20497"/>
                </a:lnTo>
                <a:lnTo>
                  <a:pt x="7226" y="21920"/>
                </a:lnTo>
                <a:lnTo>
                  <a:pt x="12573" y="26263"/>
                </a:lnTo>
                <a:lnTo>
                  <a:pt x="15925" y="33464"/>
                </a:lnTo>
                <a:lnTo>
                  <a:pt x="17132" y="43497"/>
                </a:lnTo>
                <a:lnTo>
                  <a:pt x="19913" y="439369"/>
                </a:lnTo>
                <a:lnTo>
                  <a:pt x="18846" y="449402"/>
                </a:lnTo>
                <a:lnTo>
                  <a:pt x="15595" y="456653"/>
                </a:lnTo>
                <a:lnTo>
                  <a:pt x="10312" y="461073"/>
                </a:lnTo>
                <a:lnTo>
                  <a:pt x="3162" y="462597"/>
                </a:lnTo>
                <a:lnTo>
                  <a:pt x="3200" y="469366"/>
                </a:lnTo>
                <a:lnTo>
                  <a:pt x="110350" y="468630"/>
                </a:lnTo>
                <a:lnTo>
                  <a:pt x="110299" y="461848"/>
                </a:lnTo>
                <a:lnTo>
                  <a:pt x="103124" y="460438"/>
                </a:lnTo>
                <a:lnTo>
                  <a:pt x="97777" y="456095"/>
                </a:lnTo>
                <a:lnTo>
                  <a:pt x="94424" y="448881"/>
                </a:lnTo>
                <a:lnTo>
                  <a:pt x="93281" y="439369"/>
                </a:lnTo>
                <a:lnTo>
                  <a:pt x="93205" y="437743"/>
                </a:lnTo>
                <a:lnTo>
                  <a:pt x="92125" y="283768"/>
                </a:lnTo>
                <a:lnTo>
                  <a:pt x="107924" y="283654"/>
                </a:lnTo>
                <a:lnTo>
                  <a:pt x="116357" y="283489"/>
                </a:lnTo>
                <a:lnTo>
                  <a:pt x="124752" y="283057"/>
                </a:lnTo>
                <a:lnTo>
                  <a:pt x="133045" y="282295"/>
                </a:lnTo>
                <a:lnTo>
                  <a:pt x="141173" y="281165"/>
                </a:lnTo>
                <a:lnTo>
                  <a:pt x="178358" y="438251"/>
                </a:lnTo>
                <a:lnTo>
                  <a:pt x="179514" y="448271"/>
                </a:lnTo>
                <a:lnTo>
                  <a:pt x="177838" y="455523"/>
                </a:lnTo>
                <a:lnTo>
                  <a:pt x="173520" y="459930"/>
                </a:lnTo>
                <a:lnTo>
                  <a:pt x="166687" y="461454"/>
                </a:lnTo>
                <a:lnTo>
                  <a:pt x="166725" y="468223"/>
                </a:lnTo>
                <a:lnTo>
                  <a:pt x="273875" y="467474"/>
                </a:lnTo>
                <a:close/>
              </a:path>
              <a:path w="2088515" h="469900">
                <a:moveTo>
                  <a:pt x="500507" y="465886"/>
                </a:moveTo>
                <a:lnTo>
                  <a:pt x="499872" y="375653"/>
                </a:lnTo>
                <a:lnTo>
                  <a:pt x="492544" y="375704"/>
                </a:lnTo>
                <a:lnTo>
                  <a:pt x="491210" y="382879"/>
                </a:lnTo>
                <a:lnTo>
                  <a:pt x="486994" y="388226"/>
                </a:lnTo>
                <a:lnTo>
                  <a:pt x="479818" y="391579"/>
                </a:lnTo>
                <a:lnTo>
                  <a:pt x="469544" y="392785"/>
                </a:lnTo>
                <a:lnTo>
                  <a:pt x="378193" y="393433"/>
                </a:lnTo>
                <a:lnTo>
                  <a:pt x="377367" y="275564"/>
                </a:lnTo>
                <a:lnTo>
                  <a:pt x="441096" y="275120"/>
                </a:lnTo>
                <a:lnTo>
                  <a:pt x="451142" y="276186"/>
                </a:lnTo>
                <a:lnTo>
                  <a:pt x="458393" y="279438"/>
                </a:lnTo>
                <a:lnTo>
                  <a:pt x="462813" y="284734"/>
                </a:lnTo>
                <a:lnTo>
                  <a:pt x="464337" y="291884"/>
                </a:lnTo>
                <a:lnTo>
                  <a:pt x="471093" y="291833"/>
                </a:lnTo>
                <a:lnTo>
                  <a:pt x="470344" y="184683"/>
                </a:lnTo>
                <a:lnTo>
                  <a:pt x="463575" y="184734"/>
                </a:lnTo>
                <a:lnTo>
                  <a:pt x="462153" y="191909"/>
                </a:lnTo>
                <a:lnTo>
                  <a:pt x="457809" y="197256"/>
                </a:lnTo>
                <a:lnTo>
                  <a:pt x="450608" y="200609"/>
                </a:lnTo>
                <a:lnTo>
                  <a:pt x="440575" y="201815"/>
                </a:lnTo>
                <a:lnTo>
                  <a:pt x="376859" y="202260"/>
                </a:lnTo>
                <a:lnTo>
                  <a:pt x="376034" y="84404"/>
                </a:lnTo>
                <a:lnTo>
                  <a:pt x="467385" y="83756"/>
                </a:lnTo>
                <a:lnTo>
                  <a:pt x="477672" y="84810"/>
                </a:lnTo>
                <a:lnTo>
                  <a:pt x="484898" y="88074"/>
                </a:lnTo>
                <a:lnTo>
                  <a:pt x="489178" y="93357"/>
                </a:lnTo>
                <a:lnTo>
                  <a:pt x="490626" y="100507"/>
                </a:lnTo>
                <a:lnTo>
                  <a:pt x="497954" y="100457"/>
                </a:lnTo>
                <a:lnTo>
                  <a:pt x="497319" y="10236"/>
                </a:lnTo>
                <a:lnTo>
                  <a:pt x="285292" y="11722"/>
                </a:lnTo>
                <a:lnTo>
                  <a:pt x="285330" y="18491"/>
                </a:lnTo>
                <a:lnTo>
                  <a:pt x="292506" y="19913"/>
                </a:lnTo>
                <a:lnTo>
                  <a:pt x="297853" y="24257"/>
                </a:lnTo>
                <a:lnTo>
                  <a:pt x="301218" y="31457"/>
                </a:lnTo>
                <a:lnTo>
                  <a:pt x="302425" y="41490"/>
                </a:lnTo>
                <a:lnTo>
                  <a:pt x="305193" y="437362"/>
                </a:lnTo>
                <a:lnTo>
                  <a:pt x="304126" y="447408"/>
                </a:lnTo>
                <a:lnTo>
                  <a:pt x="300875" y="454672"/>
                </a:lnTo>
                <a:lnTo>
                  <a:pt x="295592" y="459092"/>
                </a:lnTo>
                <a:lnTo>
                  <a:pt x="288429" y="460603"/>
                </a:lnTo>
                <a:lnTo>
                  <a:pt x="288480" y="467372"/>
                </a:lnTo>
                <a:lnTo>
                  <a:pt x="500507" y="465886"/>
                </a:lnTo>
                <a:close/>
              </a:path>
              <a:path w="2088515" h="469900">
                <a:moveTo>
                  <a:pt x="720966" y="464337"/>
                </a:moveTo>
                <a:lnTo>
                  <a:pt x="720331" y="374103"/>
                </a:lnTo>
                <a:lnTo>
                  <a:pt x="713003" y="374167"/>
                </a:lnTo>
                <a:lnTo>
                  <a:pt x="711657" y="381342"/>
                </a:lnTo>
                <a:lnTo>
                  <a:pt x="707453" y="386689"/>
                </a:lnTo>
                <a:lnTo>
                  <a:pt x="700265" y="390042"/>
                </a:lnTo>
                <a:lnTo>
                  <a:pt x="689991" y="391248"/>
                </a:lnTo>
                <a:lnTo>
                  <a:pt x="612165" y="391795"/>
                </a:lnTo>
                <a:lnTo>
                  <a:pt x="609701" y="39344"/>
                </a:lnTo>
                <a:lnTo>
                  <a:pt x="610768" y="29298"/>
                </a:lnTo>
                <a:lnTo>
                  <a:pt x="614019" y="22034"/>
                </a:lnTo>
                <a:lnTo>
                  <a:pt x="619302" y="17627"/>
                </a:lnTo>
                <a:lnTo>
                  <a:pt x="626452" y="16103"/>
                </a:lnTo>
                <a:lnTo>
                  <a:pt x="626427" y="9321"/>
                </a:lnTo>
                <a:lnTo>
                  <a:pt x="519264" y="10083"/>
                </a:lnTo>
                <a:lnTo>
                  <a:pt x="519315" y="16852"/>
                </a:lnTo>
                <a:lnTo>
                  <a:pt x="526491" y="18275"/>
                </a:lnTo>
                <a:lnTo>
                  <a:pt x="531837" y="22618"/>
                </a:lnTo>
                <a:lnTo>
                  <a:pt x="535190" y="29832"/>
                </a:lnTo>
                <a:lnTo>
                  <a:pt x="536397" y="39852"/>
                </a:lnTo>
                <a:lnTo>
                  <a:pt x="539165" y="435724"/>
                </a:lnTo>
                <a:lnTo>
                  <a:pt x="538099" y="445770"/>
                </a:lnTo>
                <a:lnTo>
                  <a:pt x="534847" y="453034"/>
                </a:lnTo>
                <a:lnTo>
                  <a:pt x="529564" y="457441"/>
                </a:lnTo>
                <a:lnTo>
                  <a:pt x="522414" y="458965"/>
                </a:lnTo>
                <a:lnTo>
                  <a:pt x="522465" y="465734"/>
                </a:lnTo>
                <a:lnTo>
                  <a:pt x="720966" y="464337"/>
                </a:lnTo>
                <a:close/>
              </a:path>
              <a:path w="2088515" h="469900">
                <a:moveTo>
                  <a:pt x="941400" y="462800"/>
                </a:moveTo>
                <a:lnTo>
                  <a:pt x="940765" y="372567"/>
                </a:lnTo>
                <a:lnTo>
                  <a:pt x="933437" y="372618"/>
                </a:lnTo>
                <a:lnTo>
                  <a:pt x="932103" y="379793"/>
                </a:lnTo>
                <a:lnTo>
                  <a:pt x="927900" y="385140"/>
                </a:lnTo>
                <a:lnTo>
                  <a:pt x="920711" y="388493"/>
                </a:lnTo>
                <a:lnTo>
                  <a:pt x="910437" y="389699"/>
                </a:lnTo>
                <a:lnTo>
                  <a:pt x="832612" y="390245"/>
                </a:lnTo>
                <a:lnTo>
                  <a:pt x="830135" y="37795"/>
                </a:lnTo>
                <a:lnTo>
                  <a:pt x="831215" y="27749"/>
                </a:lnTo>
                <a:lnTo>
                  <a:pt x="834466" y="20497"/>
                </a:lnTo>
                <a:lnTo>
                  <a:pt x="839749" y="16090"/>
                </a:lnTo>
                <a:lnTo>
                  <a:pt x="846899" y="14566"/>
                </a:lnTo>
                <a:lnTo>
                  <a:pt x="846861" y="7785"/>
                </a:lnTo>
                <a:lnTo>
                  <a:pt x="739711" y="8534"/>
                </a:lnTo>
                <a:lnTo>
                  <a:pt x="739749" y="15303"/>
                </a:lnTo>
                <a:lnTo>
                  <a:pt x="746937" y="16725"/>
                </a:lnTo>
                <a:lnTo>
                  <a:pt x="752284" y="21069"/>
                </a:lnTo>
                <a:lnTo>
                  <a:pt x="755637" y="28282"/>
                </a:lnTo>
                <a:lnTo>
                  <a:pt x="756843" y="38315"/>
                </a:lnTo>
                <a:lnTo>
                  <a:pt x="759612" y="434187"/>
                </a:lnTo>
                <a:lnTo>
                  <a:pt x="758545" y="444233"/>
                </a:lnTo>
                <a:lnTo>
                  <a:pt x="755294" y="451485"/>
                </a:lnTo>
                <a:lnTo>
                  <a:pt x="750011" y="455891"/>
                </a:lnTo>
                <a:lnTo>
                  <a:pt x="742848" y="457415"/>
                </a:lnTo>
                <a:lnTo>
                  <a:pt x="742899" y="464185"/>
                </a:lnTo>
                <a:lnTo>
                  <a:pt x="941400" y="462800"/>
                </a:lnTo>
                <a:close/>
              </a:path>
              <a:path w="2088515" h="469900">
                <a:moveTo>
                  <a:pt x="1175385" y="461162"/>
                </a:moveTo>
                <a:lnTo>
                  <a:pt x="1174750" y="370928"/>
                </a:lnTo>
                <a:lnTo>
                  <a:pt x="1167422" y="370979"/>
                </a:lnTo>
                <a:lnTo>
                  <a:pt x="1166075" y="378155"/>
                </a:lnTo>
                <a:lnTo>
                  <a:pt x="1161872" y="383501"/>
                </a:lnTo>
                <a:lnTo>
                  <a:pt x="1154684" y="386854"/>
                </a:lnTo>
                <a:lnTo>
                  <a:pt x="1144422" y="388061"/>
                </a:lnTo>
                <a:lnTo>
                  <a:pt x="1053058" y="388696"/>
                </a:lnTo>
                <a:lnTo>
                  <a:pt x="1052245" y="270827"/>
                </a:lnTo>
                <a:lnTo>
                  <a:pt x="1115974" y="270383"/>
                </a:lnTo>
                <a:lnTo>
                  <a:pt x="1126020" y="271449"/>
                </a:lnTo>
                <a:lnTo>
                  <a:pt x="1133284" y="274713"/>
                </a:lnTo>
                <a:lnTo>
                  <a:pt x="1137691" y="279996"/>
                </a:lnTo>
                <a:lnTo>
                  <a:pt x="1139215" y="287147"/>
                </a:lnTo>
                <a:lnTo>
                  <a:pt x="1145971" y="287108"/>
                </a:lnTo>
                <a:lnTo>
                  <a:pt x="1145222" y="179959"/>
                </a:lnTo>
                <a:lnTo>
                  <a:pt x="1138453" y="179997"/>
                </a:lnTo>
                <a:lnTo>
                  <a:pt x="1137031" y="187172"/>
                </a:lnTo>
                <a:lnTo>
                  <a:pt x="1132687" y="192519"/>
                </a:lnTo>
                <a:lnTo>
                  <a:pt x="1125474" y="195884"/>
                </a:lnTo>
                <a:lnTo>
                  <a:pt x="1115453" y="197078"/>
                </a:lnTo>
                <a:lnTo>
                  <a:pt x="1051725" y="197523"/>
                </a:lnTo>
                <a:lnTo>
                  <a:pt x="1050912" y="79667"/>
                </a:lnTo>
                <a:lnTo>
                  <a:pt x="1142263" y="79032"/>
                </a:lnTo>
                <a:lnTo>
                  <a:pt x="1152537" y="80098"/>
                </a:lnTo>
                <a:lnTo>
                  <a:pt x="1159776" y="83350"/>
                </a:lnTo>
                <a:lnTo>
                  <a:pt x="1164056" y="88633"/>
                </a:lnTo>
                <a:lnTo>
                  <a:pt x="1165504" y="95783"/>
                </a:lnTo>
                <a:lnTo>
                  <a:pt x="1172832" y="95732"/>
                </a:lnTo>
                <a:lnTo>
                  <a:pt x="1172197" y="5511"/>
                </a:lnTo>
                <a:lnTo>
                  <a:pt x="960170" y="6985"/>
                </a:lnTo>
                <a:lnTo>
                  <a:pt x="960208" y="13754"/>
                </a:lnTo>
                <a:lnTo>
                  <a:pt x="967384" y="15176"/>
                </a:lnTo>
                <a:lnTo>
                  <a:pt x="972731" y="19519"/>
                </a:lnTo>
                <a:lnTo>
                  <a:pt x="976083" y="26733"/>
                </a:lnTo>
                <a:lnTo>
                  <a:pt x="977303" y="36766"/>
                </a:lnTo>
                <a:lnTo>
                  <a:pt x="980071" y="432638"/>
                </a:lnTo>
                <a:lnTo>
                  <a:pt x="979004" y="442671"/>
                </a:lnTo>
                <a:lnTo>
                  <a:pt x="975741" y="449935"/>
                </a:lnTo>
                <a:lnTo>
                  <a:pt x="970457" y="454342"/>
                </a:lnTo>
                <a:lnTo>
                  <a:pt x="963307" y="455866"/>
                </a:lnTo>
                <a:lnTo>
                  <a:pt x="963358" y="462635"/>
                </a:lnTo>
                <a:lnTo>
                  <a:pt x="1175385" y="461162"/>
                </a:lnTo>
                <a:close/>
              </a:path>
              <a:path w="2088515" h="469900">
                <a:moveTo>
                  <a:pt x="1505800" y="458838"/>
                </a:moveTo>
                <a:lnTo>
                  <a:pt x="1505750" y="452069"/>
                </a:lnTo>
                <a:lnTo>
                  <a:pt x="1498574" y="450646"/>
                </a:lnTo>
                <a:lnTo>
                  <a:pt x="1493227" y="446303"/>
                </a:lnTo>
                <a:lnTo>
                  <a:pt x="1489875" y="439089"/>
                </a:lnTo>
                <a:lnTo>
                  <a:pt x="1488668" y="429056"/>
                </a:lnTo>
                <a:lnTo>
                  <a:pt x="1485900" y="33185"/>
                </a:lnTo>
                <a:lnTo>
                  <a:pt x="1486954" y="23139"/>
                </a:lnTo>
                <a:lnTo>
                  <a:pt x="1490205" y="15887"/>
                </a:lnTo>
                <a:lnTo>
                  <a:pt x="1495488" y="11480"/>
                </a:lnTo>
                <a:lnTo>
                  <a:pt x="1502651" y="9956"/>
                </a:lnTo>
                <a:lnTo>
                  <a:pt x="1502600" y="3187"/>
                </a:lnTo>
                <a:lnTo>
                  <a:pt x="1395463" y="3937"/>
                </a:lnTo>
                <a:lnTo>
                  <a:pt x="1395501" y="10706"/>
                </a:lnTo>
                <a:lnTo>
                  <a:pt x="1402676" y="12128"/>
                </a:lnTo>
                <a:lnTo>
                  <a:pt x="1408010" y="16471"/>
                </a:lnTo>
                <a:lnTo>
                  <a:pt x="1411363" y="23685"/>
                </a:lnTo>
                <a:lnTo>
                  <a:pt x="1412582" y="33705"/>
                </a:lnTo>
                <a:lnTo>
                  <a:pt x="1414411" y="293674"/>
                </a:lnTo>
                <a:lnTo>
                  <a:pt x="1284363" y="4711"/>
                </a:lnTo>
                <a:lnTo>
                  <a:pt x="1194142" y="5346"/>
                </a:lnTo>
                <a:lnTo>
                  <a:pt x="1194193" y="12115"/>
                </a:lnTo>
                <a:lnTo>
                  <a:pt x="1201369" y="13538"/>
                </a:lnTo>
                <a:lnTo>
                  <a:pt x="1206703" y="17881"/>
                </a:lnTo>
                <a:lnTo>
                  <a:pt x="1210056" y="25095"/>
                </a:lnTo>
                <a:lnTo>
                  <a:pt x="1211275" y="35128"/>
                </a:lnTo>
                <a:lnTo>
                  <a:pt x="1214043" y="430999"/>
                </a:lnTo>
                <a:lnTo>
                  <a:pt x="1212977" y="441045"/>
                </a:lnTo>
                <a:lnTo>
                  <a:pt x="1209725" y="448297"/>
                </a:lnTo>
                <a:lnTo>
                  <a:pt x="1204442" y="452704"/>
                </a:lnTo>
                <a:lnTo>
                  <a:pt x="1197292" y="454228"/>
                </a:lnTo>
                <a:lnTo>
                  <a:pt x="1197343" y="460997"/>
                </a:lnTo>
                <a:lnTo>
                  <a:pt x="1304480" y="460248"/>
                </a:lnTo>
                <a:lnTo>
                  <a:pt x="1304442" y="453478"/>
                </a:lnTo>
                <a:lnTo>
                  <a:pt x="1297266" y="452069"/>
                </a:lnTo>
                <a:lnTo>
                  <a:pt x="1291920" y="447725"/>
                </a:lnTo>
                <a:lnTo>
                  <a:pt x="1288554" y="440512"/>
                </a:lnTo>
                <a:lnTo>
                  <a:pt x="1287360" y="430479"/>
                </a:lnTo>
                <a:lnTo>
                  <a:pt x="1285532" y="170510"/>
                </a:lnTo>
                <a:lnTo>
                  <a:pt x="1415580" y="459473"/>
                </a:lnTo>
                <a:lnTo>
                  <a:pt x="1505800" y="458838"/>
                </a:lnTo>
                <a:close/>
              </a:path>
              <a:path w="2088515" h="469900">
                <a:moveTo>
                  <a:pt x="1817001" y="456653"/>
                </a:moveTo>
                <a:lnTo>
                  <a:pt x="1816950" y="449884"/>
                </a:lnTo>
                <a:lnTo>
                  <a:pt x="1809584" y="448462"/>
                </a:lnTo>
                <a:lnTo>
                  <a:pt x="1803666" y="444131"/>
                </a:lnTo>
                <a:lnTo>
                  <a:pt x="1799424" y="436930"/>
                </a:lnTo>
                <a:lnTo>
                  <a:pt x="1797050" y="426910"/>
                </a:lnTo>
                <a:lnTo>
                  <a:pt x="1784197" y="328828"/>
                </a:lnTo>
                <a:lnTo>
                  <a:pt x="1778139" y="282575"/>
                </a:lnTo>
                <a:lnTo>
                  <a:pt x="1750822" y="74142"/>
                </a:lnTo>
                <a:lnTo>
                  <a:pt x="1745221" y="31381"/>
                </a:lnTo>
                <a:lnTo>
                  <a:pt x="1745132" y="21348"/>
                </a:lnTo>
                <a:lnTo>
                  <a:pt x="1747494" y="14097"/>
                </a:lnTo>
                <a:lnTo>
                  <a:pt x="1752206" y="9677"/>
                </a:lnTo>
                <a:lnTo>
                  <a:pt x="1759153" y="8166"/>
                </a:lnTo>
                <a:lnTo>
                  <a:pt x="1759115" y="1397"/>
                </a:lnTo>
                <a:lnTo>
                  <a:pt x="1701698" y="1803"/>
                </a:lnTo>
                <a:lnTo>
                  <a:pt x="1701698" y="258394"/>
                </a:lnTo>
                <a:lnTo>
                  <a:pt x="1629676" y="282575"/>
                </a:lnTo>
                <a:lnTo>
                  <a:pt x="1653590" y="74320"/>
                </a:lnTo>
                <a:lnTo>
                  <a:pt x="1677847" y="74282"/>
                </a:lnTo>
                <a:lnTo>
                  <a:pt x="1683753" y="120205"/>
                </a:lnTo>
                <a:lnTo>
                  <a:pt x="1695792" y="212331"/>
                </a:lnTo>
                <a:lnTo>
                  <a:pt x="1701698" y="258394"/>
                </a:lnTo>
                <a:lnTo>
                  <a:pt x="1701698" y="1803"/>
                </a:lnTo>
                <a:lnTo>
                  <a:pt x="1570774" y="2705"/>
                </a:lnTo>
                <a:lnTo>
                  <a:pt x="1570799" y="9486"/>
                </a:lnTo>
                <a:lnTo>
                  <a:pt x="1577848" y="10896"/>
                </a:lnTo>
                <a:lnTo>
                  <a:pt x="1582762" y="15240"/>
                </a:lnTo>
                <a:lnTo>
                  <a:pt x="1585252" y="22453"/>
                </a:lnTo>
                <a:lnTo>
                  <a:pt x="1585061" y="32499"/>
                </a:lnTo>
                <a:lnTo>
                  <a:pt x="1539354" y="428713"/>
                </a:lnTo>
                <a:lnTo>
                  <a:pt x="1537131" y="438772"/>
                </a:lnTo>
                <a:lnTo>
                  <a:pt x="1532991" y="446024"/>
                </a:lnTo>
                <a:lnTo>
                  <a:pt x="1527124" y="450443"/>
                </a:lnTo>
                <a:lnTo>
                  <a:pt x="1519770" y="451967"/>
                </a:lnTo>
                <a:lnTo>
                  <a:pt x="1519821" y="458749"/>
                </a:lnTo>
                <a:lnTo>
                  <a:pt x="1626958" y="457987"/>
                </a:lnTo>
                <a:lnTo>
                  <a:pt x="1626908" y="451218"/>
                </a:lnTo>
                <a:lnTo>
                  <a:pt x="1619948" y="449795"/>
                </a:lnTo>
                <a:lnTo>
                  <a:pt x="1615173" y="445452"/>
                </a:lnTo>
                <a:lnTo>
                  <a:pt x="1612709" y="438226"/>
                </a:lnTo>
                <a:lnTo>
                  <a:pt x="1612811" y="426910"/>
                </a:lnTo>
                <a:lnTo>
                  <a:pt x="1620634" y="358775"/>
                </a:lnTo>
                <a:lnTo>
                  <a:pt x="1710639" y="328828"/>
                </a:lnTo>
                <a:lnTo>
                  <a:pt x="1713865" y="353415"/>
                </a:lnTo>
                <a:lnTo>
                  <a:pt x="1720519" y="402818"/>
                </a:lnTo>
                <a:lnTo>
                  <a:pt x="1723732" y="427431"/>
                </a:lnTo>
                <a:lnTo>
                  <a:pt x="1723834" y="437464"/>
                </a:lnTo>
                <a:lnTo>
                  <a:pt x="1721472" y="444703"/>
                </a:lnTo>
                <a:lnTo>
                  <a:pt x="1716773" y="449122"/>
                </a:lnTo>
                <a:lnTo>
                  <a:pt x="1709813" y="450646"/>
                </a:lnTo>
                <a:lnTo>
                  <a:pt x="1709864" y="457415"/>
                </a:lnTo>
                <a:lnTo>
                  <a:pt x="1817001" y="456653"/>
                </a:lnTo>
                <a:close/>
              </a:path>
              <a:path w="2088515" h="469900">
                <a:moveTo>
                  <a:pt x="2088400" y="322783"/>
                </a:moveTo>
                <a:lnTo>
                  <a:pt x="2082177" y="277761"/>
                </a:lnTo>
                <a:lnTo>
                  <a:pt x="2064969" y="241439"/>
                </a:lnTo>
                <a:lnTo>
                  <a:pt x="2037918" y="213690"/>
                </a:lnTo>
                <a:lnTo>
                  <a:pt x="2002180" y="196049"/>
                </a:lnTo>
                <a:lnTo>
                  <a:pt x="1958886" y="190042"/>
                </a:lnTo>
                <a:lnTo>
                  <a:pt x="1934908" y="185254"/>
                </a:lnTo>
                <a:lnTo>
                  <a:pt x="1917319" y="172275"/>
                </a:lnTo>
                <a:lnTo>
                  <a:pt x="1906447" y="153771"/>
                </a:lnTo>
                <a:lnTo>
                  <a:pt x="1902663" y="132346"/>
                </a:lnTo>
                <a:lnTo>
                  <a:pt x="1906155" y="110553"/>
                </a:lnTo>
                <a:lnTo>
                  <a:pt x="1916747" y="91719"/>
                </a:lnTo>
                <a:lnTo>
                  <a:pt x="1934159" y="78435"/>
                </a:lnTo>
                <a:lnTo>
                  <a:pt x="1958073" y="73304"/>
                </a:lnTo>
                <a:lnTo>
                  <a:pt x="1992782" y="81470"/>
                </a:lnTo>
                <a:lnTo>
                  <a:pt x="2013826" y="101257"/>
                </a:lnTo>
                <a:lnTo>
                  <a:pt x="2020925" y="124726"/>
                </a:lnTo>
                <a:lnTo>
                  <a:pt x="2013839" y="143967"/>
                </a:lnTo>
                <a:lnTo>
                  <a:pt x="2017801" y="147904"/>
                </a:lnTo>
                <a:lnTo>
                  <a:pt x="2086775" y="91020"/>
                </a:lnTo>
                <a:lnTo>
                  <a:pt x="2068156" y="53467"/>
                </a:lnTo>
                <a:lnTo>
                  <a:pt x="2037664" y="24676"/>
                </a:lnTo>
                <a:lnTo>
                  <a:pt x="1999424" y="6299"/>
                </a:lnTo>
                <a:lnTo>
                  <a:pt x="1957565" y="0"/>
                </a:lnTo>
                <a:lnTo>
                  <a:pt x="1914296" y="6616"/>
                </a:lnTo>
                <a:lnTo>
                  <a:pt x="1878647" y="24765"/>
                </a:lnTo>
                <a:lnTo>
                  <a:pt x="1851825" y="52882"/>
                </a:lnTo>
                <a:lnTo>
                  <a:pt x="1834997" y="89446"/>
                </a:lnTo>
                <a:lnTo>
                  <a:pt x="1829346" y="132867"/>
                </a:lnTo>
                <a:lnTo>
                  <a:pt x="1835607" y="176161"/>
                </a:lnTo>
                <a:lnTo>
                  <a:pt x="1852942" y="212331"/>
                </a:lnTo>
                <a:lnTo>
                  <a:pt x="1880158" y="239915"/>
                </a:lnTo>
                <a:lnTo>
                  <a:pt x="1916049" y="257416"/>
                </a:lnTo>
                <a:lnTo>
                  <a:pt x="1959406" y="263347"/>
                </a:lnTo>
                <a:lnTo>
                  <a:pt x="1983308" y="268147"/>
                </a:lnTo>
                <a:lnTo>
                  <a:pt x="2000758" y="281178"/>
                </a:lnTo>
                <a:lnTo>
                  <a:pt x="2011603" y="299859"/>
                </a:lnTo>
                <a:lnTo>
                  <a:pt x="2015642" y="321602"/>
                </a:lnTo>
                <a:lnTo>
                  <a:pt x="2011921" y="345097"/>
                </a:lnTo>
                <a:lnTo>
                  <a:pt x="2001342" y="363931"/>
                </a:lnTo>
                <a:lnTo>
                  <a:pt x="1984070" y="377202"/>
                </a:lnTo>
                <a:lnTo>
                  <a:pt x="1960245" y="382333"/>
                </a:lnTo>
                <a:lnTo>
                  <a:pt x="1925205" y="374180"/>
                </a:lnTo>
                <a:lnTo>
                  <a:pt x="1903996" y="354393"/>
                </a:lnTo>
                <a:lnTo>
                  <a:pt x="1896821" y="330923"/>
                </a:lnTo>
                <a:lnTo>
                  <a:pt x="1903907" y="311670"/>
                </a:lnTo>
                <a:lnTo>
                  <a:pt x="1899945" y="307759"/>
                </a:lnTo>
                <a:lnTo>
                  <a:pt x="1831530" y="364629"/>
                </a:lnTo>
                <a:lnTo>
                  <a:pt x="1849831" y="402183"/>
                </a:lnTo>
                <a:lnTo>
                  <a:pt x="1880222" y="430974"/>
                </a:lnTo>
                <a:lnTo>
                  <a:pt x="1918576" y="449351"/>
                </a:lnTo>
                <a:lnTo>
                  <a:pt x="1960753" y="455650"/>
                </a:lnTo>
                <a:lnTo>
                  <a:pt x="2003958" y="449097"/>
                </a:lnTo>
                <a:lnTo>
                  <a:pt x="2039454" y="431063"/>
                </a:lnTo>
                <a:lnTo>
                  <a:pt x="2066112" y="403009"/>
                </a:lnTo>
                <a:lnTo>
                  <a:pt x="2082800" y="366433"/>
                </a:lnTo>
                <a:lnTo>
                  <a:pt x="2088400" y="322783"/>
                </a:lnTo>
                <a:close/>
              </a:path>
            </a:pathLst>
          </a:custGeom>
          <a:solidFill>
            <a:srgbClr val="FFC907"/>
          </a:solidFill>
        </p:spPr>
        <p:txBody>
          <a:bodyPr wrap="square" lIns="0" tIns="0" rIns="0" bIns="0" rtlCol="0"/>
          <a:lstStyle/>
          <a:p>
            <a:endParaRPr dirty="0"/>
          </a:p>
        </p:txBody>
      </p:sp>
      <p:pic>
        <p:nvPicPr>
          <p:cNvPr id="188" name="object 188" descr="Ein Bild, das Schrift, Grafiken, Grafikdesign, gelb enthält."/>
          <p:cNvPicPr/>
          <p:nvPr/>
        </p:nvPicPr>
        <p:blipFill rotWithShape="1">
          <a:blip r:embed="rId17" cstate="print"/>
          <a:srcRect t="1" r="16927" b="-2687"/>
          <a:stretch/>
        </p:blipFill>
        <p:spPr>
          <a:xfrm>
            <a:off x="2890884" y="7945079"/>
            <a:ext cx="2521302" cy="408011"/>
          </a:xfrm>
          <a:prstGeom prst="rect">
            <a:avLst/>
          </a:prstGeom>
        </p:spPr>
      </p:pic>
      <p:sp>
        <p:nvSpPr>
          <p:cNvPr id="189" name="object 189"/>
          <p:cNvSpPr/>
          <p:nvPr/>
        </p:nvSpPr>
        <p:spPr>
          <a:xfrm>
            <a:off x="2866771" y="5286691"/>
            <a:ext cx="2046605" cy="397510"/>
          </a:xfrm>
          <a:custGeom>
            <a:avLst/>
            <a:gdLst/>
            <a:ahLst/>
            <a:cxnLst/>
            <a:rect l="l" t="t" r="r" b="b"/>
            <a:pathLst>
              <a:path w="2046604" h="397510">
                <a:moveTo>
                  <a:pt x="341033" y="395097"/>
                </a:moveTo>
                <a:lnTo>
                  <a:pt x="340995" y="388340"/>
                </a:lnTo>
                <a:lnTo>
                  <a:pt x="333819" y="386918"/>
                </a:lnTo>
                <a:lnTo>
                  <a:pt x="328472" y="382574"/>
                </a:lnTo>
                <a:lnTo>
                  <a:pt x="325120" y="375361"/>
                </a:lnTo>
                <a:lnTo>
                  <a:pt x="323913" y="365328"/>
                </a:lnTo>
                <a:lnTo>
                  <a:pt x="321640" y="42214"/>
                </a:lnTo>
                <a:lnTo>
                  <a:pt x="322707" y="31927"/>
                </a:lnTo>
                <a:lnTo>
                  <a:pt x="325958" y="24701"/>
                </a:lnTo>
                <a:lnTo>
                  <a:pt x="331241" y="20408"/>
                </a:lnTo>
                <a:lnTo>
                  <a:pt x="338404" y="18973"/>
                </a:lnTo>
                <a:lnTo>
                  <a:pt x="338353" y="11645"/>
                </a:lnTo>
                <a:lnTo>
                  <a:pt x="248132" y="12280"/>
                </a:lnTo>
                <a:lnTo>
                  <a:pt x="170472" y="197789"/>
                </a:lnTo>
                <a:lnTo>
                  <a:pt x="90220" y="13385"/>
                </a:lnTo>
                <a:lnTo>
                  <a:pt x="0" y="14020"/>
                </a:lnTo>
                <a:lnTo>
                  <a:pt x="50" y="21348"/>
                </a:lnTo>
                <a:lnTo>
                  <a:pt x="7226" y="22682"/>
                </a:lnTo>
                <a:lnTo>
                  <a:pt x="12573" y="26898"/>
                </a:lnTo>
                <a:lnTo>
                  <a:pt x="15925" y="34086"/>
                </a:lnTo>
                <a:lnTo>
                  <a:pt x="17132" y="44348"/>
                </a:lnTo>
                <a:lnTo>
                  <a:pt x="19405" y="367461"/>
                </a:lnTo>
                <a:lnTo>
                  <a:pt x="18338" y="377507"/>
                </a:lnTo>
                <a:lnTo>
                  <a:pt x="15074" y="384759"/>
                </a:lnTo>
                <a:lnTo>
                  <a:pt x="9791" y="389178"/>
                </a:lnTo>
                <a:lnTo>
                  <a:pt x="2641" y="390715"/>
                </a:lnTo>
                <a:lnTo>
                  <a:pt x="2679" y="397471"/>
                </a:lnTo>
                <a:lnTo>
                  <a:pt x="109829" y="396722"/>
                </a:lnTo>
                <a:lnTo>
                  <a:pt x="109791" y="389953"/>
                </a:lnTo>
                <a:lnTo>
                  <a:pt x="102616" y="388531"/>
                </a:lnTo>
                <a:lnTo>
                  <a:pt x="97269" y="384187"/>
                </a:lnTo>
                <a:lnTo>
                  <a:pt x="93916" y="376974"/>
                </a:lnTo>
                <a:lnTo>
                  <a:pt x="92710" y="366953"/>
                </a:lnTo>
                <a:lnTo>
                  <a:pt x="91427" y="184810"/>
                </a:lnTo>
                <a:lnTo>
                  <a:pt x="144741" y="307936"/>
                </a:lnTo>
                <a:lnTo>
                  <a:pt x="197751" y="307568"/>
                </a:lnTo>
                <a:lnTo>
                  <a:pt x="249326" y="183692"/>
                </a:lnTo>
                <a:lnTo>
                  <a:pt x="250609" y="365848"/>
                </a:lnTo>
                <a:lnTo>
                  <a:pt x="249542" y="375881"/>
                </a:lnTo>
                <a:lnTo>
                  <a:pt x="246291" y="383133"/>
                </a:lnTo>
                <a:lnTo>
                  <a:pt x="241007" y="387553"/>
                </a:lnTo>
                <a:lnTo>
                  <a:pt x="233857" y="389089"/>
                </a:lnTo>
                <a:lnTo>
                  <a:pt x="233895" y="395846"/>
                </a:lnTo>
                <a:lnTo>
                  <a:pt x="341033" y="395097"/>
                </a:lnTo>
                <a:close/>
              </a:path>
              <a:path w="2046604" h="397510">
                <a:moveTo>
                  <a:pt x="650506" y="226568"/>
                </a:moveTo>
                <a:lnTo>
                  <a:pt x="650163" y="176377"/>
                </a:lnTo>
                <a:lnTo>
                  <a:pt x="644499" y="124841"/>
                </a:lnTo>
                <a:lnTo>
                  <a:pt x="629577" y="83756"/>
                </a:lnTo>
                <a:lnTo>
                  <a:pt x="600011" y="42900"/>
                </a:lnTo>
                <a:lnTo>
                  <a:pt x="577202" y="29159"/>
                </a:lnTo>
                <a:lnTo>
                  <a:pt x="577202" y="226568"/>
                </a:lnTo>
                <a:lnTo>
                  <a:pt x="577075" y="228536"/>
                </a:lnTo>
                <a:lnTo>
                  <a:pt x="574040" y="265430"/>
                </a:lnTo>
                <a:lnTo>
                  <a:pt x="562876" y="294855"/>
                </a:lnTo>
                <a:lnTo>
                  <a:pt x="542124" y="313766"/>
                </a:lnTo>
                <a:lnTo>
                  <a:pt x="510197" y="320598"/>
                </a:lnTo>
                <a:lnTo>
                  <a:pt x="478155" y="314210"/>
                </a:lnTo>
                <a:lnTo>
                  <a:pt x="445566" y="266331"/>
                </a:lnTo>
                <a:lnTo>
                  <a:pt x="441845" y="226568"/>
                </a:lnTo>
                <a:lnTo>
                  <a:pt x="441515" y="178358"/>
                </a:lnTo>
                <a:lnTo>
                  <a:pt x="441629" y="176377"/>
                </a:lnTo>
                <a:lnTo>
                  <a:pt x="444677" y="139166"/>
                </a:lnTo>
                <a:lnTo>
                  <a:pt x="455841" y="109575"/>
                </a:lnTo>
                <a:lnTo>
                  <a:pt x="476592" y="90601"/>
                </a:lnTo>
                <a:lnTo>
                  <a:pt x="508533" y="83756"/>
                </a:lnTo>
                <a:lnTo>
                  <a:pt x="540562" y="90157"/>
                </a:lnTo>
                <a:lnTo>
                  <a:pt x="573138" y="138264"/>
                </a:lnTo>
                <a:lnTo>
                  <a:pt x="576795" y="176377"/>
                </a:lnTo>
                <a:lnTo>
                  <a:pt x="577202" y="226568"/>
                </a:lnTo>
                <a:lnTo>
                  <a:pt x="577202" y="29159"/>
                </a:lnTo>
                <a:lnTo>
                  <a:pt x="560197" y="18897"/>
                </a:lnTo>
                <a:lnTo>
                  <a:pt x="508012" y="10452"/>
                </a:lnTo>
                <a:lnTo>
                  <a:pt x="455942" y="19621"/>
                </a:lnTo>
                <a:lnTo>
                  <a:pt x="416471" y="44196"/>
                </a:lnTo>
                <a:lnTo>
                  <a:pt x="389051" y="80962"/>
                </a:lnTo>
                <a:lnTo>
                  <a:pt x="373138" y="126746"/>
                </a:lnTo>
                <a:lnTo>
                  <a:pt x="368211" y="178358"/>
                </a:lnTo>
                <a:lnTo>
                  <a:pt x="368554" y="228536"/>
                </a:lnTo>
                <a:lnTo>
                  <a:pt x="374218" y="280022"/>
                </a:lnTo>
                <a:lnTo>
                  <a:pt x="390766" y="325437"/>
                </a:lnTo>
                <a:lnTo>
                  <a:pt x="418706" y="361657"/>
                </a:lnTo>
                <a:lnTo>
                  <a:pt x="458520" y="385521"/>
                </a:lnTo>
                <a:lnTo>
                  <a:pt x="510705" y="393903"/>
                </a:lnTo>
                <a:lnTo>
                  <a:pt x="562762" y="384797"/>
                </a:lnTo>
                <a:lnTo>
                  <a:pt x="602234" y="360375"/>
                </a:lnTo>
                <a:lnTo>
                  <a:pt x="629666" y="323773"/>
                </a:lnTo>
                <a:lnTo>
                  <a:pt x="630770" y="320598"/>
                </a:lnTo>
                <a:lnTo>
                  <a:pt x="645579" y="278117"/>
                </a:lnTo>
                <a:lnTo>
                  <a:pt x="650506" y="226568"/>
                </a:lnTo>
                <a:close/>
              </a:path>
              <a:path w="2046604" h="397510">
                <a:moveTo>
                  <a:pt x="934694" y="390931"/>
                </a:moveTo>
                <a:lnTo>
                  <a:pt x="934656" y="384162"/>
                </a:lnTo>
                <a:lnTo>
                  <a:pt x="927163" y="382752"/>
                </a:lnTo>
                <a:lnTo>
                  <a:pt x="920864" y="378421"/>
                </a:lnTo>
                <a:lnTo>
                  <a:pt x="904328" y="327431"/>
                </a:lnTo>
                <a:lnTo>
                  <a:pt x="888466" y="260375"/>
                </a:lnTo>
                <a:lnTo>
                  <a:pt x="880541" y="226644"/>
                </a:lnTo>
                <a:lnTo>
                  <a:pt x="896302" y="207835"/>
                </a:lnTo>
                <a:lnTo>
                  <a:pt x="904862" y="191884"/>
                </a:lnTo>
                <a:lnTo>
                  <a:pt x="908037" y="185991"/>
                </a:lnTo>
                <a:lnTo>
                  <a:pt x="915301" y="161848"/>
                </a:lnTo>
                <a:lnTo>
                  <a:pt x="917689" y="136156"/>
                </a:lnTo>
                <a:lnTo>
                  <a:pt x="914488" y="108102"/>
                </a:lnTo>
                <a:lnTo>
                  <a:pt x="891451" y="59093"/>
                </a:lnTo>
                <a:lnTo>
                  <a:pt x="850036" y="25895"/>
                </a:lnTo>
                <a:lnTo>
                  <a:pt x="844943" y="23914"/>
                </a:lnTo>
                <a:lnTo>
                  <a:pt x="844943" y="136664"/>
                </a:lnTo>
                <a:lnTo>
                  <a:pt x="843889" y="149491"/>
                </a:lnTo>
                <a:lnTo>
                  <a:pt x="817753" y="182041"/>
                </a:lnTo>
                <a:lnTo>
                  <a:pt x="769772" y="191884"/>
                </a:lnTo>
                <a:lnTo>
                  <a:pt x="768997" y="81927"/>
                </a:lnTo>
                <a:lnTo>
                  <a:pt x="817118" y="91592"/>
                </a:lnTo>
                <a:lnTo>
                  <a:pt x="843711" y="123532"/>
                </a:lnTo>
                <a:lnTo>
                  <a:pt x="844943" y="136664"/>
                </a:lnTo>
                <a:lnTo>
                  <a:pt x="844943" y="23914"/>
                </a:lnTo>
                <a:lnTo>
                  <a:pt x="824852" y="16052"/>
                </a:lnTo>
                <a:lnTo>
                  <a:pt x="797471" y="10350"/>
                </a:lnTo>
                <a:lnTo>
                  <a:pt x="768477" y="8623"/>
                </a:lnTo>
                <a:lnTo>
                  <a:pt x="678256" y="9258"/>
                </a:lnTo>
                <a:lnTo>
                  <a:pt x="678307" y="16586"/>
                </a:lnTo>
                <a:lnTo>
                  <a:pt x="685469" y="17932"/>
                </a:lnTo>
                <a:lnTo>
                  <a:pt x="690816" y="22148"/>
                </a:lnTo>
                <a:lnTo>
                  <a:pt x="694182" y="29324"/>
                </a:lnTo>
                <a:lnTo>
                  <a:pt x="695388" y="39585"/>
                </a:lnTo>
                <a:lnTo>
                  <a:pt x="697661" y="362699"/>
                </a:lnTo>
                <a:lnTo>
                  <a:pt x="696595" y="372757"/>
                </a:lnTo>
                <a:lnTo>
                  <a:pt x="693343" y="380022"/>
                </a:lnTo>
                <a:lnTo>
                  <a:pt x="688047" y="384429"/>
                </a:lnTo>
                <a:lnTo>
                  <a:pt x="680897" y="385940"/>
                </a:lnTo>
                <a:lnTo>
                  <a:pt x="680935" y="392709"/>
                </a:lnTo>
                <a:lnTo>
                  <a:pt x="788085" y="391960"/>
                </a:lnTo>
                <a:lnTo>
                  <a:pt x="788047" y="385191"/>
                </a:lnTo>
                <a:lnTo>
                  <a:pt x="780872" y="383781"/>
                </a:lnTo>
                <a:lnTo>
                  <a:pt x="775525" y="379437"/>
                </a:lnTo>
                <a:lnTo>
                  <a:pt x="772172" y="372224"/>
                </a:lnTo>
                <a:lnTo>
                  <a:pt x="771029" y="362699"/>
                </a:lnTo>
                <a:lnTo>
                  <a:pt x="770953" y="361200"/>
                </a:lnTo>
                <a:lnTo>
                  <a:pt x="770280" y="265201"/>
                </a:lnTo>
                <a:lnTo>
                  <a:pt x="781926" y="264807"/>
                </a:lnTo>
                <a:lnTo>
                  <a:pt x="793254" y="263842"/>
                </a:lnTo>
                <a:lnTo>
                  <a:pt x="804367" y="262343"/>
                </a:lnTo>
                <a:lnTo>
                  <a:pt x="815365" y="260375"/>
                </a:lnTo>
                <a:lnTo>
                  <a:pt x="821131" y="285788"/>
                </a:lnTo>
                <a:lnTo>
                  <a:pt x="827074" y="311251"/>
                </a:lnTo>
                <a:lnTo>
                  <a:pt x="833107" y="336613"/>
                </a:lnTo>
                <a:lnTo>
                  <a:pt x="839203" y="361708"/>
                </a:lnTo>
                <a:lnTo>
                  <a:pt x="840295" y="371221"/>
                </a:lnTo>
                <a:lnTo>
                  <a:pt x="840244" y="372224"/>
                </a:lnTo>
                <a:lnTo>
                  <a:pt x="838682" y="378993"/>
                </a:lnTo>
                <a:lnTo>
                  <a:pt x="834351" y="383400"/>
                </a:lnTo>
                <a:lnTo>
                  <a:pt x="827519" y="384911"/>
                </a:lnTo>
                <a:lnTo>
                  <a:pt x="827557" y="391680"/>
                </a:lnTo>
                <a:lnTo>
                  <a:pt x="934694" y="390931"/>
                </a:lnTo>
                <a:close/>
              </a:path>
              <a:path w="2046604" h="397510">
                <a:moveTo>
                  <a:pt x="1218780" y="297027"/>
                </a:moveTo>
                <a:lnTo>
                  <a:pt x="1149032" y="241109"/>
                </a:lnTo>
                <a:lnTo>
                  <a:pt x="1145667" y="245084"/>
                </a:lnTo>
                <a:lnTo>
                  <a:pt x="1152702" y="264312"/>
                </a:lnTo>
                <a:lnTo>
                  <a:pt x="1145755" y="288023"/>
                </a:lnTo>
                <a:lnTo>
                  <a:pt x="1124940" y="308127"/>
                </a:lnTo>
                <a:lnTo>
                  <a:pt x="1090345" y="316534"/>
                </a:lnTo>
                <a:lnTo>
                  <a:pt x="1058303" y="310146"/>
                </a:lnTo>
                <a:lnTo>
                  <a:pt x="1037297" y="291528"/>
                </a:lnTo>
                <a:lnTo>
                  <a:pt x="1025715" y="262267"/>
                </a:lnTo>
                <a:lnTo>
                  <a:pt x="1022019" y="223964"/>
                </a:lnTo>
                <a:lnTo>
                  <a:pt x="1021676" y="173786"/>
                </a:lnTo>
                <a:lnTo>
                  <a:pt x="1024826" y="135178"/>
                </a:lnTo>
                <a:lnTo>
                  <a:pt x="1035989" y="105714"/>
                </a:lnTo>
                <a:lnTo>
                  <a:pt x="1056741" y="86766"/>
                </a:lnTo>
                <a:lnTo>
                  <a:pt x="1088694" y="79692"/>
                </a:lnTo>
                <a:lnTo>
                  <a:pt x="1123403" y="87858"/>
                </a:lnTo>
                <a:lnTo>
                  <a:pt x="1144498" y="107632"/>
                </a:lnTo>
                <a:lnTo>
                  <a:pt x="1151763" y="131114"/>
                </a:lnTo>
                <a:lnTo>
                  <a:pt x="1145006" y="150355"/>
                </a:lnTo>
                <a:lnTo>
                  <a:pt x="1148422" y="154838"/>
                </a:lnTo>
                <a:lnTo>
                  <a:pt x="1217383" y="97409"/>
                </a:lnTo>
                <a:lnTo>
                  <a:pt x="1198841" y="60083"/>
                </a:lnTo>
                <a:lnTo>
                  <a:pt x="1168488" y="31267"/>
                </a:lnTo>
                <a:lnTo>
                  <a:pt x="1130261" y="12763"/>
                </a:lnTo>
                <a:lnTo>
                  <a:pt x="1088174" y="6388"/>
                </a:lnTo>
                <a:lnTo>
                  <a:pt x="1036104" y="15557"/>
                </a:lnTo>
                <a:lnTo>
                  <a:pt x="996632" y="40119"/>
                </a:lnTo>
                <a:lnTo>
                  <a:pt x="969200" y="76898"/>
                </a:lnTo>
                <a:lnTo>
                  <a:pt x="953287" y="122682"/>
                </a:lnTo>
                <a:lnTo>
                  <a:pt x="948359" y="174294"/>
                </a:lnTo>
                <a:lnTo>
                  <a:pt x="948715" y="224472"/>
                </a:lnTo>
                <a:lnTo>
                  <a:pt x="954366" y="275945"/>
                </a:lnTo>
                <a:lnTo>
                  <a:pt x="970915" y="321373"/>
                </a:lnTo>
                <a:lnTo>
                  <a:pt x="998855" y="357593"/>
                </a:lnTo>
                <a:lnTo>
                  <a:pt x="1038669" y="381457"/>
                </a:lnTo>
                <a:lnTo>
                  <a:pt x="1090853" y="389839"/>
                </a:lnTo>
                <a:lnTo>
                  <a:pt x="1132852" y="382955"/>
                </a:lnTo>
                <a:lnTo>
                  <a:pt x="1170813" y="364045"/>
                </a:lnTo>
                <a:lnTo>
                  <a:pt x="1200772" y="334822"/>
                </a:lnTo>
                <a:lnTo>
                  <a:pt x="1218780" y="297027"/>
                </a:lnTo>
                <a:close/>
              </a:path>
              <a:path w="2046604" h="397510">
                <a:moveTo>
                  <a:pt x="1346238" y="388048"/>
                </a:moveTo>
                <a:lnTo>
                  <a:pt x="1346200" y="381292"/>
                </a:lnTo>
                <a:lnTo>
                  <a:pt x="1339024" y="379869"/>
                </a:lnTo>
                <a:lnTo>
                  <a:pt x="1333677" y="375526"/>
                </a:lnTo>
                <a:lnTo>
                  <a:pt x="1330325" y="368312"/>
                </a:lnTo>
                <a:lnTo>
                  <a:pt x="1329118" y="358279"/>
                </a:lnTo>
                <a:lnTo>
                  <a:pt x="1326845" y="35166"/>
                </a:lnTo>
                <a:lnTo>
                  <a:pt x="1327924" y="24879"/>
                </a:lnTo>
                <a:lnTo>
                  <a:pt x="1331175" y="17653"/>
                </a:lnTo>
                <a:lnTo>
                  <a:pt x="1336459" y="13360"/>
                </a:lnTo>
                <a:lnTo>
                  <a:pt x="1343609" y="11925"/>
                </a:lnTo>
                <a:lnTo>
                  <a:pt x="1343558" y="4597"/>
                </a:lnTo>
                <a:lnTo>
                  <a:pt x="1236408" y="5346"/>
                </a:lnTo>
                <a:lnTo>
                  <a:pt x="1236459" y="12674"/>
                </a:lnTo>
                <a:lnTo>
                  <a:pt x="1243634" y="14020"/>
                </a:lnTo>
                <a:lnTo>
                  <a:pt x="1248981" y="18224"/>
                </a:lnTo>
                <a:lnTo>
                  <a:pt x="1252334" y="25412"/>
                </a:lnTo>
                <a:lnTo>
                  <a:pt x="1253540" y="35674"/>
                </a:lnTo>
                <a:lnTo>
                  <a:pt x="1255814" y="358800"/>
                </a:lnTo>
                <a:lnTo>
                  <a:pt x="1254747" y="368846"/>
                </a:lnTo>
                <a:lnTo>
                  <a:pt x="1251496" y="376110"/>
                </a:lnTo>
                <a:lnTo>
                  <a:pt x="1246212" y="380517"/>
                </a:lnTo>
                <a:lnTo>
                  <a:pt x="1239050" y="382041"/>
                </a:lnTo>
                <a:lnTo>
                  <a:pt x="1239088" y="388797"/>
                </a:lnTo>
                <a:lnTo>
                  <a:pt x="1346238" y="388048"/>
                </a:lnTo>
                <a:close/>
              </a:path>
              <a:path w="2046604" h="397510">
                <a:moveTo>
                  <a:pt x="1555432" y="386575"/>
                </a:moveTo>
                <a:lnTo>
                  <a:pt x="1554797" y="296354"/>
                </a:lnTo>
                <a:lnTo>
                  <a:pt x="1548028" y="296405"/>
                </a:lnTo>
                <a:lnTo>
                  <a:pt x="1546618" y="303580"/>
                </a:lnTo>
                <a:lnTo>
                  <a:pt x="1542275" y="308927"/>
                </a:lnTo>
                <a:lnTo>
                  <a:pt x="1535074" y="312280"/>
                </a:lnTo>
                <a:lnTo>
                  <a:pt x="1525041" y="313474"/>
                </a:lnTo>
                <a:lnTo>
                  <a:pt x="1463573" y="313905"/>
                </a:lnTo>
                <a:lnTo>
                  <a:pt x="1461604" y="34213"/>
                </a:lnTo>
                <a:lnTo>
                  <a:pt x="1462671" y="23939"/>
                </a:lnTo>
                <a:lnTo>
                  <a:pt x="1465935" y="16700"/>
                </a:lnTo>
                <a:lnTo>
                  <a:pt x="1471218" y="12420"/>
                </a:lnTo>
                <a:lnTo>
                  <a:pt x="1478368" y="10972"/>
                </a:lnTo>
                <a:lnTo>
                  <a:pt x="1478318" y="3644"/>
                </a:lnTo>
                <a:lnTo>
                  <a:pt x="1371168" y="4394"/>
                </a:lnTo>
                <a:lnTo>
                  <a:pt x="1371219" y="11722"/>
                </a:lnTo>
                <a:lnTo>
                  <a:pt x="1378394" y="13068"/>
                </a:lnTo>
                <a:lnTo>
                  <a:pt x="1383741" y="17284"/>
                </a:lnTo>
                <a:lnTo>
                  <a:pt x="1387094" y="24460"/>
                </a:lnTo>
                <a:lnTo>
                  <a:pt x="1388300" y="34721"/>
                </a:lnTo>
                <a:lnTo>
                  <a:pt x="1390573" y="357847"/>
                </a:lnTo>
                <a:lnTo>
                  <a:pt x="1389507" y="367893"/>
                </a:lnTo>
                <a:lnTo>
                  <a:pt x="1386255" y="375158"/>
                </a:lnTo>
                <a:lnTo>
                  <a:pt x="1380972" y="379577"/>
                </a:lnTo>
                <a:lnTo>
                  <a:pt x="1373809" y="381088"/>
                </a:lnTo>
                <a:lnTo>
                  <a:pt x="1373847" y="387845"/>
                </a:lnTo>
                <a:lnTo>
                  <a:pt x="1555432" y="386575"/>
                </a:lnTo>
                <a:close/>
              </a:path>
              <a:path w="2046604" h="397510">
                <a:moveTo>
                  <a:pt x="1758962" y="385152"/>
                </a:moveTo>
                <a:lnTo>
                  <a:pt x="1758327" y="294932"/>
                </a:lnTo>
                <a:lnTo>
                  <a:pt x="1751571" y="294982"/>
                </a:lnTo>
                <a:lnTo>
                  <a:pt x="1750148" y="302158"/>
                </a:lnTo>
                <a:lnTo>
                  <a:pt x="1745805" y="307492"/>
                </a:lnTo>
                <a:lnTo>
                  <a:pt x="1738604" y="310845"/>
                </a:lnTo>
                <a:lnTo>
                  <a:pt x="1728571" y="312051"/>
                </a:lnTo>
                <a:lnTo>
                  <a:pt x="1667103" y="312483"/>
                </a:lnTo>
                <a:lnTo>
                  <a:pt x="1665135" y="32791"/>
                </a:lnTo>
                <a:lnTo>
                  <a:pt x="1666201" y="22504"/>
                </a:lnTo>
                <a:lnTo>
                  <a:pt x="1669465" y="15278"/>
                </a:lnTo>
                <a:lnTo>
                  <a:pt x="1674749" y="10998"/>
                </a:lnTo>
                <a:lnTo>
                  <a:pt x="1681899" y="9550"/>
                </a:lnTo>
                <a:lnTo>
                  <a:pt x="1681848" y="2222"/>
                </a:lnTo>
                <a:lnTo>
                  <a:pt x="1574698" y="2971"/>
                </a:lnTo>
                <a:lnTo>
                  <a:pt x="1574749" y="10299"/>
                </a:lnTo>
                <a:lnTo>
                  <a:pt x="1581924" y="11645"/>
                </a:lnTo>
                <a:lnTo>
                  <a:pt x="1587271" y="15849"/>
                </a:lnTo>
                <a:lnTo>
                  <a:pt x="1590624" y="23037"/>
                </a:lnTo>
                <a:lnTo>
                  <a:pt x="1591830" y="33299"/>
                </a:lnTo>
                <a:lnTo>
                  <a:pt x="1594104" y="356425"/>
                </a:lnTo>
                <a:lnTo>
                  <a:pt x="1593037" y="366471"/>
                </a:lnTo>
                <a:lnTo>
                  <a:pt x="1589786" y="373722"/>
                </a:lnTo>
                <a:lnTo>
                  <a:pt x="1584502" y="378142"/>
                </a:lnTo>
                <a:lnTo>
                  <a:pt x="1577340" y="379666"/>
                </a:lnTo>
                <a:lnTo>
                  <a:pt x="1577378" y="386422"/>
                </a:lnTo>
                <a:lnTo>
                  <a:pt x="1758962" y="385152"/>
                </a:lnTo>
                <a:close/>
              </a:path>
              <a:path w="2046604" h="397510">
                <a:moveTo>
                  <a:pt x="2046528" y="383146"/>
                </a:moveTo>
                <a:lnTo>
                  <a:pt x="2046478" y="376377"/>
                </a:lnTo>
                <a:lnTo>
                  <a:pt x="2039099" y="374954"/>
                </a:lnTo>
                <a:lnTo>
                  <a:pt x="2033181" y="370611"/>
                </a:lnTo>
                <a:lnTo>
                  <a:pt x="2028939" y="363410"/>
                </a:lnTo>
                <a:lnTo>
                  <a:pt x="2026577" y="353390"/>
                </a:lnTo>
                <a:lnTo>
                  <a:pt x="2018093" y="287426"/>
                </a:lnTo>
                <a:lnTo>
                  <a:pt x="2011591" y="237159"/>
                </a:lnTo>
                <a:lnTo>
                  <a:pt x="1998713" y="138163"/>
                </a:lnTo>
                <a:lnTo>
                  <a:pt x="1990331" y="73317"/>
                </a:lnTo>
                <a:lnTo>
                  <a:pt x="1984844" y="30556"/>
                </a:lnTo>
                <a:lnTo>
                  <a:pt x="1984514" y="20281"/>
                </a:lnTo>
                <a:lnTo>
                  <a:pt x="1986902" y="13055"/>
                </a:lnTo>
                <a:lnTo>
                  <a:pt x="1991741" y="8775"/>
                </a:lnTo>
                <a:lnTo>
                  <a:pt x="1998776" y="7340"/>
                </a:lnTo>
                <a:lnTo>
                  <a:pt x="1998726" y="0"/>
                </a:lnTo>
                <a:lnTo>
                  <a:pt x="1935391" y="444"/>
                </a:lnTo>
                <a:lnTo>
                  <a:pt x="1935391" y="216992"/>
                </a:lnTo>
                <a:lnTo>
                  <a:pt x="1873504" y="237159"/>
                </a:lnTo>
                <a:lnTo>
                  <a:pt x="1878291" y="196672"/>
                </a:lnTo>
                <a:lnTo>
                  <a:pt x="1883079" y="155752"/>
                </a:lnTo>
                <a:lnTo>
                  <a:pt x="1892655" y="73494"/>
                </a:lnTo>
                <a:lnTo>
                  <a:pt x="1916912" y="73456"/>
                </a:lnTo>
                <a:lnTo>
                  <a:pt x="1921459" y="109156"/>
                </a:lnTo>
                <a:lnTo>
                  <a:pt x="1930819" y="180835"/>
                </a:lnTo>
                <a:lnTo>
                  <a:pt x="1935391" y="216992"/>
                </a:lnTo>
                <a:lnTo>
                  <a:pt x="1935391" y="444"/>
                </a:lnTo>
                <a:lnTo>
                  <a:pt x="1810372" y="1320"/>
                </a:lnTo>
                <a:lnTo>
                  <a:pt x="1810423" y="8661"/>
                </a:lnTo>
                <a:lnTo>
                  <a:pt x="1817154" y="10007"/>
                </a:lnTo>
                <a:lnTo>
                  <a:pt x="1821954" y="14211"/>
                </a:lnTo>
                <a:lnTo>
                  <a:pt x="1824545" y="21399"/>
                </a:lnTo>
                <a:lnTo>
                  <a:pt x="1824685" y="31673"/>
                </a:lnTo>
                <a:lnTo>
                  <a:pt x="1818335" y="85572"/>
                </a:lnTo>
                <a:lnTo>
                  <a:pt x="1812048" y="139471"/>
                </a:lnTo>
                <a:lnTo>
                  <a:pt x="1799551" y="247269"/>
                </a:lnTo>
                <a:lnTo>
                  <a:pt x="1793265" y="301167"/>
                </a:lnTo>
                <a:lnTo>
                  <a:pt x="1786928" y="355066"/>
                </a:lnTo>
                <a:lnTo>
                  <a:pt x="1767344" y="378333"/>
                </a:lnTo>
                <a:lnTo>
                  <a:pt x="1767395" y="385102"/>
                </a:lnTo>
                <a:lnTo>
                  <a:pt x="1874532" y="384352"/>
                </a:lnTo>
                <a:lnTo>
                  <a:pt x="1874481" y="377583"/>
                </a:lnTo>
                <a:lnTo>
                  <a:pt x="1867509" y="376161"/>
                </a:lnTo>
                <a:lnTo>
                  <a:pt x="1862747" y="371817"/>
                </a:lnTo>
                <a:lnTo>
                  <a:pt x="1860283" y="364604"/>
                </a:lnTo>
                <a:lnTo>
                  <a:pt x="1860359" y="353390"/>
                </a:lnTo>
                <a:lnTo>
                  <a:pt x="1861426" y="343928"/>
                </a:lnTo>
                <a:lnTo>
                  <a:pt x="1862620" y="333819"/>
                </a:lnTo>
                <a:lnTo>
                  <a:pt x="1865020" y="313931"/>
                </a:lnTo>
                <a:lnTo>
                  <a:pt x="1944903" y="287426"/>
                </a:lnTo>
                <a:lnTo>
                  <a:pt x="1946884" y="303911"/>
                </a:lnTo>
                <a:lnTo>
                  <a:pt x="1951291" y="337731"/>
                </a:lnTo>
                <a:lnTo>
                  <a:pt x="1953209" y="353390"/>
                </a:lnTo>
                <a:lnTo>
                  <a:pt x="1953310" y="355066"/>
                </a:lnTo>
                <a:lnTo>
                  <a:pt x="1953590" y="363943"/>
                </a:lnTo>
                <a:lnTo>
                  <a:pt x="1951202" y="371195"/>
                </a:lnTo>
                <a:lnTo>
                  <a:pt x="1946363" y="375615"/>
                </a:lnTo>
                <a:lnTo>
                  <a:pt x="1939340" y="377126"/>
                </a:lnTo>
                <a:lnTo>
                  <a:pt x="1939378" y="383895"/>
                </a:lnTo>
                <a:lnTo>
                  <a:pt x="2046528" y="383146"/>
                </a:lnTo>
                <a:close/>
              </a:path>
            </a:pathLst>
          </a:custGeom>
          <a:solidFill>
            <a:srgbClr val="FFC907"/>
          </a:solidFill>
        </p:spPr>
        <p:txBody>
          <a:bodyPr wrap="square" lIns="0" tIns="0" rIns="0" bIns="0" rtlCol="0"/>
          <a:lstStyle/>
          <a:p>
            <a:endParaRPr dirty="0"/>
          </a:p>
        </p:txBody>
      </p:sp>
      <p:sp>
        <p:nvSpPr>
          <p:cNvPr id="257" name="object 257"/>
          <p:cNvSpPr/>
          <p:nvPr/>
        </p:nvSpPr>
        <p:spPr>
          <a:xfrm>
            <a:off x="9670835" y="7853232"/>
            <a:ext cx="1407795" cy="455930"/>
          </a:xfrm>
          <a:custGeom>
            <a:avLst/>
            <a:gdLst/>
            <a:ahLst/>
            <a:cxnLst/>
            <a:rect l="l" t="t" r="r" b="b"/>
            <a:pathLst>
              <a:path w="1407795" h="455929">
                <a:moveTo>
                  <a:pt x="257136" y="135343"/>
                </a:moveTo>
                <a:lnTo>
                  <a:pt x="245364" y="78536"/>
                </a:lnTo>
                <a:lnTo>
                  <a:pt x="212026" y="34404"/>
                </a:lnTo>
                <a:lnTo>
                  <a:pt x="183832" y="16700"/>
                </a:lnTo>
                <a:lnTo>
                  <a:pt x="183832" y="135343"/>
                </a:lnTo>
                <a:lnTo>
                  <a:pt x="182676" y="150482"/>
                </a:lnTo>
                <a:lnTo>
                  <a:pt x="154774" y="187464"/>
                </a:lnTo>
                <a:lnTo>
                  <a:pt x="106006" y="197929"/>
                </a:lnTo>
                <a:lnTo>
                  <a:pt x="90220" y="197929"/>
                </a:lnTo>
                <a:lnTo>
                  <a:pt x="90220" y="73304"/>
                </a:lnTo>
                <a:lnTo>
                  <a:pt x="106006" y="73304"/>
                </a:lnTo>
                <a:lnTo>
                  <a:pt x="154774" y="83781"/>
                </a:lnTo>
                <a:lnTo>
                  <a:pt x="182676" y="120218"/>
                </a:lnTo>
                <a:lnTo>
                  <a:pt x="183832" y="135343"/>
                </a:lnTo>
                <a:lnTo>
                  <a:pt x="183832" y="16700"/>
                </a:lnTo>
                <a:lnTo>
                  <a:pt x="164020" y="8318"/>
                </a:lnTo>
                <a:lnTo>
                  <a:pt x="136448" y="2044"/>
                </a:lnTo>
                <a:lnTo>
                  <a:pt x="107137" y="0"/>
                </a:lnTo>
                <a:lnTo>
                  <a:pt x="0" y="0"/>
                </a:lnTo>
                <a:lnTo>
                  <a:pt x="0" y="6769"/>
                </a:lnTo>
                <a:lnTo>
                  <a:pt x="7162" y="8242"/>
                </a:lnTo>
                <a:lnTo>
                  <a:pt x="12484" y="12623"/>
                </a:lnTo>
                <a:lnTo>
                  <a:pt x="15786" y="19850"/>
                </a:lnTo>
                <a:lnTo>
                  <a:pt x="16916" y="29883"/>
                </a:lnTo>
                <a:lnTo>
                  <a:pt x="16916" y="425754"/>
                </a:lnTo>
                <a:lnTo>
                  <a:pt x="15786" y="435800"/>
                </a:lnTo>
                <a:lnTo>
                  <a:pt x="12484" y="443026"/>
                </a:lnTo>
                <a:lnTo>
                  <a:pt x="7162" y="447408"/>
                </a:lnTo>
                <a:lnTo>
                  <a:pt x="0" y="448868"/>
                </a:lnTo>
                <a:lnTo>
                  <a:pt x="0" y="455637"/>
                </a:lnTo>
                <a:lnTo>
                  <a:pt x="107137" y="455637"/>
                </a:lnTo>
                <a:lnTo>
                  <a:pt x="107137" y="448868"/>
                </a:lnTo>
                <a:lnTo>
                  <a:pt x="99974" y="447408"/>
                </a:lnTo>
                <a:lnTo>
                  <a:pt x="94665" y="443026"/>
                </a:lnTo>
                <a:lnTo>
                  <a:pt x="91363" y="435800"/>
                </a:lnTo>
                <a:lnTo>
                  <a:pt x="90220" y="425754"/>
                </a:lnTo>
                <a:lnTo>
                  <a:pt x="90220" y="270675"/>
                </a:lnTo>
                <a:lnTo>
                  <a:pt x="106006" y="270675"/>
                </a:lnTo>
                <a:lnTo>
                  <a:pt x="135509" y="268719"/>
                </a:lnTo>
                <a:lnTo>
                  <a:pt x="189204" y="252120"/>
                </a:lnTo>
                <a:lnTo>
                  <a:pt x="231216" y="216700"/>
                </a:lnTo>
                <a:lnTo>
                  <a:pt x="242163" y="197929"/>
                </a:lnTo>
                <a:lnTo>
                  <a:pt x="245364" y="192443"/>
                </a:lnTo>
                <a:lnTo>
                  <a:pt x="254139" y="165011"/>
                </a:lnTo>
                <a:lnTo>
                  <a:pt x="257136" y="135343"/>
                </a:lnTo>
                <a:close/>
              </a:path>
              <a:path w="1407795" h="455929">
                <a:moveTo>
                  <a:pt x="560476" y="448881"/>
                </a:moveTo>
                <a:lnTo>
                  <a:pt x="528510" y="327075"/>
                </a:lnTo>
                <a:lnTo>
                  <a:pt x="522706" y="280276"/>
                </a:lnTo>
                <a:lnTo>
                  <a:pt x="496912" y="72186"/>
                </a:lnTo>
                <a:lnTo>
                  <a:pt x="491680" y="29895"/>
                </a:lnTo>
                <a:lnTo>
                  <a:pt x="491655" y="19850"/>
                </a:lnTo>
                <a:lnTo>
                  <a:pt x="494080" y="12623"/>
                </a:lnTo>
                <a:lnTo>
                  <a:pt x="498817" y="8242"/>
                </a:lnTo>
                <a:lnTo>
                  <a:pt x="505790" y="6781"/>
                </a:lnTo>
                <a:lnTo>
                  <a:pt x="505790" y="0"/>
                </a:lnTo>
                <a:lnTo>
                  <a:pt x="446582" y="0"/>
                </a:lnTo>
                <a:lnTo>
                  <a:pt x="446582" y="256603"/>
                </a:lnTo>
                <a:lnTo>
                  <a:pt x="374396" y="280276"/>
                </a:lnTo>
                <a:lnTo>
                  <a:pt x="399770" y="72186"/>
                </a:lnTo>
                <a:lnTo>
                  <a:pt x="424014" y="72186"/>
                </a:lnTo>
                <a:lnTo>
                  <a:pt x="429590" y="118287"/>
                </a:lnTo>
                <a:lnTo>
                  <a:pt x="440982" y="210489"/>
                </a:lnTo>
                <a:lnTo>
                  <a:pt x="446582" y="256603"/>
                </a:lnTo>
                <a:lnTo>
                  <a:pt x="446582" y="0"/>
                </a:lnTo>
                <a:lnTo>
                  <a:pt x="317436" y="0"/>
                </a:lnTo>
                <a:lnTo>
                  <a:pt x="317436" y="6781"/>
                </a:lnTo>
                <a:lnTo>
                  <a:pt x="324472" y="8242"/>
                </a:lnTo>
                <a:lnTo>
                  <a:pt x="329336" y="12623"/>
                </a:lnTo>
                <a:lnTo>
                  <a:pt x="331787" y="19850"/>
                </a:lnTo>
                <a:lnTo>
                  <a:pt x="331533" y="29895"/>
                </a:lnTo>
                <a:lnTo>
                  <a:pt x="283044" y="425767"/>
                </a:lnTo>
                <a:lnTo>
                  <a:pt x="280746" y="435800"/>
                </a:lnTo>
                <a:lnTo>
                  <a:pt x="276542" y="443026"/>
                </a:lnTo>
                <a:lnTo>
                  <a:pt x="270662" y="447408"/>
                </a:lnTo>
                <a:lnTo>
                  <a:pt x="263296" y="448881"/>
                </a:lnTo>
                <a:lnTo>
                  <a:pt x="263296" y="455650"/>
                </a:lnTo>
                <a:lnTo>
                  <a:pt x="370446" y="455650"/>
                </a:lnTo>
                <a:lnTo>
                  <a:pt x="370446" y="448881"/>
                </a:lnTo>
                <a:lnTo>
                  <a:pt x="363486" y="447408"/>
                </a:lnTo>
                <a:lnTo>
                  <a:pt x="358736" y="443026"/>
                </a:lnTo>
                <a:lnTo>
                  <a:pt x="356323" y="435800"/>
                </a:lnTo>
                <a:lnTo>
                  <a:pt x="356349" y="425767"/>
                </a:lnTo>
                <a:lnTo>
                  <a:pt x="364807" y="356412"/>
                </a:lnTo>
                <a:lnTo>
                  <a:pt x="455041" y="327075"/>
                </a:lnTo>
                <a:lnTo>
                  <a:pt x="458076" y="351688"/>
                </a:lnTo>
                <a:lnTo>
                  <a:pt x="464388" y="401142"/>
                </a:lnTo>
                <a:lnTo>
                  <a:pt x="467436" y="425767"/>
                </a:lnTo>
                <a:lnTo>
                  <a:pt x="467448" y="435800"/>
                </a:lnTo>
                <a:lnTo>
                  <a:pt x="465035" y="443026"/>
                </a:lnTo>
                <a:lnTo>
                  <a:pt x="460298" y="447408"/>
                </a:lnTo>
                <a:lnTo>
                  <a:pt x="453339" y="448881"/>
                </a:lnTo>
                <a:lnTo>
                  <a:pt x="453339" y="455650"/>
                </a:lnTo>
                <a:lnTo>
                  <a:pt x="560476" y="455650"/>
                </a:lnTo>
                <a:lnTo>
                  <a:pt x="560476" y="448881"/>
                </a:lnTo>
                <a:close/>
              </a:path>
              <a:path w="1407795" h="455929">
                <a:moveTo>
                  <a:pt x="831684" y="135343"/>
                </a:moveTo>
                <a:lnTo>
                  <a:pt x="819912" y="78536"/>
                </a:lnTo>
                <a:lnTo>
                  <a:pt x="786574" y="34404"/>
                </a:lnTo>
                <a:lnTo>
                  <a:pt x="758380" y="16700"/>
                </a:lnTo>
                <a:lnTo>
                  <a:pt x="758380" y="135343"/>
                </a:lnTo>
                <a:lnTo>
                  <a:pt x="757212" y="150482"/>
                </a:lnTo>
                <a:lnTo>
                  <a:pt x="729322" y="187464"/>
                </a:lnTo>
                <a:lnTo>
                  <a:pt x="680554" y="197929"/>
                </a:lnTo>
                <a:lnTo>
                  <a:pt x="664768" y="197929"/>
                </a:lnTo>
                <a:lnTo>
                  <a:pt x="664768" y="73304"/>
                </a:lnTo>
                <a:lnTo>
                  <a:pt x="680554" y="73304"/>
                </a:lnTo>
                <a:lnTo>
                  <a:pt x="729322" y="83781"/>
                </a:lnTo>
                <a:lnTo>
                  <a:pt x="757212" y="120218"/>
                </a:lnTo>
                <a:lnTo>
                  <a:pt x="758380" y="135343"/>
                </a:lnTo>
                <a:lnTo>
                  <a:pt x="758380" y="16700"/>
                </a:lnTo>
                <a:lnTo>
                  <a:pt x="738568" y="8318"/>
                </a:lnTo>
                <a:lnTo>
                  <a:pt x="710996" y="2044"/>
                </a:lnTo>
                <a:lnTo>
                  <a:pt x="681685" y="0"/>
                </a:lnTo>
                <a:lnTo>
                  <a:pt x="574548" y="0"/>
                </a:lnTo>
                <a:lnTo>
                  <a:pt x="574548" y="6769"/>
                </a:lnTo>
                <a:lnTo>
                  <a:pt x="581698" y="8242"/>
                </a:lnTo>
                <a:lnTo>
                  <a:pt x="587019" y="12623"/>
                </a:lnTo>
                <a:lnTo>
                  <a:pt x="590321" y="19850"/>
                </a:lnTo>
                <a:lnTo>
                  <a:pt x="591464" y="29883"/>
                </a:lnTo>
                <a:lnTo>
                  <a:pt x="591464" y="425754"/>
                </a:lnTo>
                <a:lnTo>
                  <a:pt x="590321" y="435800"/>
                </a:lnTo>
                <a:lnTo>
                  <a:pt x="587019" y="443026"/>
                </a:lnTo>
                <a:lnTo>
                  <a:pt x="581698" y="447408"/>
                </a:lnTo>
                <a:lnTo>
                  <a:pt x="574548" y="448868"/>
                </a:lnTo>
                <a:lnTo>
                  <a:pt x="574548" y="455637"/>
                </a:lnTo>
                <a:lnTo>
                  <a:pt x="681685" y="455637"/>
                </a:lnTo>
                <a:lnTo>
                  <a:pt x="681685" y="448868"/>
                </a:lnTo>
                <a:lnTo>
                  <a:pt x="674522" y="447408"/>
                </a:lnTo>
                <a:lnTo>
                  <a:pt x="669201" y="443026"/>
                </a:lnTo>
                <a:lnTo>
                  <a:pt x="665899" y="435800"/>
                </a:lnTo>
                <a:lnTo>
                  <a:pt x="664768" y="425754"/>
                </a:lnTo>
                <a:lnTo>
                  <a:pt x="664768" y="270675"/>
                </a:lnTo>
                <a:lnTo>
                  <a:pt x="680554" y="270675"/>
                </a:lnTo>
                <a:lnTo>
                  <a:pt x="710044" y="268719"/>
                </a:lnTo>
                <a:lnTo>
                  <a:pt x="763739" y="252120"/>
                </a:lnTo>
                <a:lnTo>
                  <a:pt x="805751" y="216700"/>
                </a:lnTo>
                <a:lnTo>
                  <a:pt x="816698" y="197929"/>
                </a:lnTo>
                <a:lnTo>
                  <a:pt x="819912" y="192443"/>
                </a:lnTo>
                <a:lnTo>
                  <a:pt x="828675" y="165011"/>
                </a:lnTo>
                <a:lnTo>
                  <a:pt x="831684" y="135343"/>
                </a:lnTo>
                <a:close/>
              </a:path>
              <a:path w="1407795" h="455929">
                <a:moveTo>
                  <a:pt x="1135024" y="448881"/>
                </a:moveTo>
                <a:lnTo>
                  <a:pt x="1103045" y="327075"/>
                </a:lnTo>
                <a:lnTo>
                  <a:pt x="1097254" y="280276"/>
                </a:lnTo>
                <a:lnTo>
                  <a:pt x="1071448" y="72186"/>
                </a:lnTo>
                <a:lnTo>
                  <a:pt x="1066215" y="29895"/>
                </a:lnTo>
                <a:lnTo>
                  <a:pt x="1066190" y="19850"/>
                </a:lnTo>
                <a:lnTo>
                  <a:pt x="1068616" y="12623"/>
                </a:lnTo>
                <a:lnTo>
                  <a:pt x="1073353" y="8242"/>
                </a:lnTo>
                <a:lnTo>
                  <a:pt x="1080325" y="6781"/>
                </a:lnTo>
                <a:lnTo>
                  <a:pt x="1080325" y="0"/>
                </a:lnTo>
                <a:lnTo>
                  <a:pt x="1021118" y="0"/>
                </a:lnTo>
                <a:lnTo>
                  <a:pt x="1021118" y="256603"/>
                </a:lnTo>
                <a:lnTo>
                  <a:pt x="948931" y="280276"/>
                </a:lnTo>
                <a:lnTo>
                  <a:pt x="974305" y="72186"/>
                </a:lnTo>
                <a:lnTo>
                  <a:pt x="998550" y="72186"/>
                </a:lnTo>
                <a:lnTo>
                  <a:pt x="1004125" y="118287"/>
                </a:lnTo>
                <a:lnTo>
                  <a:pt x="1015517" y="210489"/>
                </a:lnTo>
                <a:lnTo>
                  <a:pt x="1021118" y="256603"/>
                </a:lnTo>
                <a:lnTo>
                  <a:pt x="1021118" y="0"/>
                </a:lnTo>
                <a:lnTo>
                  <a:pt x="891971" y="0"/>
                </a:lnTo>
                <a:lnTo>
                  <a:pt x="891971" y="6781"/>
                </a:lnTo>
                <a:lnTo>
                  <a:pt x="899007" y="8242"/>
                </a:lnTo>
                <a:lnTo>
                  <a:pt x="903884" y="12623"/>
                </a:lnTo>
                <a:lnTo>
                  <a:pt x="906322" y="19850"/>
                </a:lnTo>
                <a:lnTo>
                  <a:pt x="906068" y="29895"/>
                </a:lnTo>
                <a:lnTo>
                  <a:pt x="857580" y="425767"/>
                </a:lnTo>
                <a:lnTo>
                  <a:pt x="855281" y="435800"/>
                </a:lnTo>
                <a:lnTo>
                  <a:pt x="851077" y="443026"/>
                </a:lnTo>
                <a:lnTo>
                  <a:pt x="845197" y="447408"/>
                </a:lnTo>
                <a:lnTo>
                  <a:pt x="837831" y="448881"/>
                </a:lnTo>
                <a:lnTo>
                  <a:pt x="837831" y="455650"/>
                </a:lnTo>
                <a:lnTo>
                  <a:pt x="944981" y="455650"/>
                </a:lnTo>
                <a:lnTo>
                  <a:pt x="944981" y="448881"/>
                </a:lnTo>
                <a:lnTo>
                  <a:pt x="938022" y="447408"/>
                </a:lnTo>
                <a:lnTo>
                  <a:pt x="933272" y="443026"/>
                </a:lnTo>
                <a:lnTo>
                  <a:pt x="930859" y="435800"/>
                </a:lnTo>
                <a:lnTo>
                  <a:pt x="930884" y="425767"/>
                </a:lnTo>
                <a:lnTo>
                  <a:pt x="939342" y="356412"/>
                </a:lnTo>
                <a:lnTo>
                  <a:pt x="1029576" y="327075"/>
                </a:lnTo>
                <a:lnTo>
                  <a:pt x="1032611" y="351688"/>
                </a:lnTo>
                <a:lnTo>
                  <a:pt x="1038923" y="401142"/>
                </a:lnTo>
                <a:lnTo>
                  <a:pt x="1041971" y="425767"/>
                </a:lnTo>
                <a:lnTo>
                  <a:pt x="1041984" y="435800"/>
                </a:lnTo>
                <a:lnTo>
                  <a:pt x="1039571" y="443026"/>
                </a:lnTo>
                <a:lnTo>
                  <a:pt x="1034834" y="447408"/>
                </a:lnTo>
                <a:lnTo>
                  <a:pt x="1027874" y="448881"/>
                </a:lnTo>
                <a:lnTo>
                  <a:pt x="1027874" y="455650"/>
                </a:lnTo>
                <a:lnTo>
                  <a:pt x="1135024" y="455650"/>
                </a:lnTo>
                <a:lnTo>
                  <a:pt x="1135024" y="448881"/>
                </a:lnTo>
                <a:close/>
              </a:path>
              <a:path w="1407795" h="455929">
                <a:moveTo>
                  <a:pt x="1407325" y="91922"/>
                </a:moveTo>
                <a:lnTo>
                  <a:pt x="1388986" y="54241"/>
                </a:lnTo>
                <a:lnTo>
                  <a:pt x="1358696" y="25234"/>
                </a:lnTo>
                <a:lnTo>
                  <a:pt x="1320584" y="6591"/>
                </a:lnTo>
                <a:lnTo>
                  <a:pt x="1278763" y="0"/>
                </a:lnTo>
                <a:lnTo>
                  <a:pt x="1235456" y="6311"/>
                </a:lnTo>
                <a:lnTo>
                  <a:pt x="1199692" y="24206"/>
                </a:lnTo>
                <a:lnTo>
                  <a:pt x="1172667" y="52146"/>
                </a:lnTo>
                <a:lnTo>
                  <a:pt x="1155585" y="88569"/>
                </a:lnTo>
                <a:lnTo>
                  <a:pt x="1149616" y="131965"/>
                </a:lnTo>
                <a:lnTo>
                  <a:pt x="1155585" y="175298"/>
                </a:lnTo>
                <a:lnTo>
                  <a:pt x="1172667" y="211582"/>
                </a:lnTo>
                <a:lnTo>
                  <a:pt x="1199692" y="239344"/>
                </a:lnTo>
                <a:lnTo>
                  <a:pt x="1235456" y="257098"/>
                </a:lnTo>
                <a:lnTo>
                  <a:pt x="1278763" y="263347"/>
                </a:lnTo>
                <a:lnTo>
                  <a:pt x="1302639" y="268312"/>
                </a:lnTo>
                <a:lnTo>
                  <a:pt x="1319999" y="281470"/>
                </a:lnTo>
                <a:lnTo>
                  <a:pt x="1330706" y="300228"/>
                </a:lnTo>
                <a:lnTo>
                  <a:pt x="1334592" y="321995"/>
                </a:lnTo>
                <a:lnTo>
                  <a:pt x="1334592" y="323684"/>
                </a:lnTo>
                <a:lnTo>
                  <a:pt x="1330706" y="345465"/>
                </a:lnTo>
                <a:lnTo>
                  <a:pt x="1319999" y="364223"/>
                </a:lnTo>
                <a:lnTo>
                  <a:pt x="1302639" y="377367"/>
                </a:lnTo>
                <a:lnTo>
                  <a:pt x="1278763" y="382333"/>
                </a:lnTo>
                <a:lnTo>
                  <a:pt x="1243799" y="373926"/>
                </a:lnTo>
                <a:lnTo>
                  <a:pt x="1222730" y="353999"/>
                </a:lnTo>
                <a:lnTo>
                  <a:pt x="1215720" y="330479"/>
                </a:lnTo>
                <a:lnTo>
                  <a:pt x="1222933" y="311289"/>
                </a:lnTo>
                <a:lnTo>
                  <a:pt x="1218984" y="307340"/>
                </a:lnTo>
                <a:lnTo>
                  <a:pt x="1150188" y="363740"/>
                </a:lnTo>
                <a:lnTo>
                  <a:pt x="1168209" y="401408"/>
                </a:lnTo>
                <a:lnTo>
                  <a:pt x="1198397" y="430415"/>
                </a:lnTo>
                <a:lnTo>
                  <a:pt x="1236624" y="449059"/>
                </a:lnTo>
                <a:lnTo>
                  <a:pt x="1278763" y="455650"/>
                </a:lnTo>
                <a:lnTo>
                  <a:pt x="1322019" y="449402"/>
                </a:lnTo>
                <a:lnTo>
                  <a:pt x="1357642" y="431609"/>
                </a:lnTo>
                <a:lnTo>
                  <a:pt x="1384490" y="403758"/>
                </a:lnTo>
                <a:lnTo>
                  <a:pt x="1401432" y="367296"/>
                </a:lnTo>
                <a:lnTo>
                  <a:pt x="1407325" y="323684"/>
                </a:lnTo>
                <a:lnTo>
                  <a:pt x="1407325" y="321995"/>
                </a:lnTo>
                <a:lnTo>
                  <a:pt x="1401432" y="278612"/>
                </a:lnTo>
                <a:lnTo>
                  <a:pt x="1384490" y="242176"/>
                </a:lnTo>
                <a:lnTo>
                  <a:pt x="1357642" y="214236"/>
                </a:lnTo>
                <a:lnTo>
                  <a:pt x="1322019" y="196354"/>
                </a:lnTo>
                <a:lnTo>
                  <a:pt x="1278763" y="190042"/>
                </a:lnTo>
                <a:lnTo>
                  <a:pt x="1254823" y="185089"/>
                </a:lnTo>
                <a:lnTo>
                  <a:pt x="1237322" y="171996"/>
                </a:lnTo>
                <a:lnTo>
                  <a:pt x="1226591" y="153403"/>
                </a:lnTo>
                <a:lnTo>
                  <a:pt x="1222933" y="131965"/>
                </a:lnTo>
                <a:lnTo>
                  <a:pt x="1226591" y="110185"/>
                </a:lnTo>
                <a:lnTo>
                  <a:pt x="1237322" y="91427"/>
                </a:lnTo>
                <a:lnTo>
                  <a:pt x="1254823" y="78270"/>
                </a:lnTo>
                <a:lnTo>
                  <a:pt x="1278763" y="73304"/>
                </a:lnTo>
                <a:lnTo>
                  <a:pt x="1313408" y="81711"/>
                </a:lnTo>
                <a:lnTo>
                  <a:pt x="1334300" y="101638"/>
                </a:lnTo>
                <a:lnTo>
                  <a:pt x="1341247" y="125171"/>
                </a:lnTo>
                <a:lnTo>
                  <a:pt x="1334020" y="144360"/>
                </a:lnTo>
                <a:lnTo>
                  <a:pt x="1337970" y="148323"/>
                </a:lnTo>
                <a:lnTo>
                  <a:pt x="1407325" y="91922"/>
                </a:lnTo>
                <a:close/>
              </a:path>
            </a:pathLst>
          </a:custGeom>
          <a:solidFill>
            <a:srgbClr val="FFC907"/>
          </a:solidFill>
        </p:spPr>
        <p:txBody>
          <a:bodyPr wrap="square" lIns="0" tIns="0" rIns="0" bIns="0" rtlCol="0"/>
          <a:lstStyle/>
          <a:p>
            <a:endParaRPr dirty="0"/>
          </a:p>
        </p:txBody>
      </p:sp>
      <p:sp>
        <p:nvSpPr>
          <p:cNvPr id="258" name="object 258"/>
          <p:cNvSpPr>
            <a:spLocks noGrp="1" noRot="1" noMove="1" noResize="1" noEditPoints="1" noAdjustHandles="1" noChangeArrowheads="1" noChangeShapeType="1"/>
          </p:cNvSpPr>
          <p:nvPr/>
        </p:nvSpPr>
        <p:spPr>
          <a:xfrm>
            <a:off x="9088247" y="4938114"/>
            <a:ext cx="1983105" cy="397510"/>
          </a:xfrm>
          <a:custGeom>
            <a:avLst/>
            <a:gdLst/>
            <a:ahLst/>
            <a:cxnLst/>
            <a:rect l="l" t="t" r="r" b="b"/>
            <a:pathLst>
              <a:path w="1983104" h="397510">
                <a:moveTo>
                  <a:pt x="191223" y="102450"/>
                </a:moveTo>
                <a:lnTo>
                  <a:pt x="190588" y="12230"/>
                </a:lnTo>
                <a:lnTo>
                  <a:pt x="0" y="13563"/>
                </a:lnTo>
                <a:lnTo>
                  <a:pt x="50" y="20904"/>
                </a:lnTo>
                <a:lnTo>
                  <a:pt x="7226" y="22237"/>
                </a:lnTo>
                <a:lnTo>
                  <a:pt x="12560" y="26441"/>
                </a:lnTo>
                <a:lnTo>
                  <a:pt x="15925" y="33629"/>
                </a:lnTo>
                <a:lnTo>
                  <a:pt x="17132" y="43891"/>
                </a:lnTo>
                <a:lnTo>
                  <a:pt x="19392" y="367017"/>
                </a:lnTo>
                <a:lnTo>
                  <a:pt x="18326" y="377063"/>
                </a:lnTo>
                <a:lnTo>
                  <a:pt x="15074" y="384314"/>
                </a:lnTo>
                <a:lnTo>
                  <a:pt x="9791" y="388734"/>
                </a:lnTo>
                <a:lnTo>
                  <a:pt x="2641" y="390258"/>
                </a:lnTo>
                <a:lnTo>
                  <a:pt x="2692" y="397027"/>
                </a:lnTo>
                <a:lnTo>
                  <a:pt x="109829" y="396265"/>
                </a:lnTo>
                <a:lnTo>
                  <a:pt x="109791" y="389509"/>
                </a:lnTo>
                <a:lnTo>
                  <a:pt x="102616" y="388073"/>
                </a:lnTo>
                <a:lnTo>
                  <a:pt x="97269" y="383730"/>
                </a:lnTo>
                <a:lnTo>
                  <a:pt x="93916" y="376529"/>
                </a:lnTo>
                <a:lnTo>
                  <a:pt x="92710" y="366496"/>
                </a:lnTo>
                <a:lnTo>
                  <a:pt x="91808" y="237363"/>
                </a:lnTo>
                <a:lnTo>
                  <a:pt x="140296" y="237032"/>
                </a:lnTo>
                <a:lnTo>
                  <a:pt x="150329" y="238099"/>
                </a:lnTo>
                <a:lnTo>
                  <a:pt x="157581" y="241350"/>
                </a:lnTo>
                <a:lnTo>
                  <a:pt x="161988" y="246621"/>
                </a:lnTo>
                <a:lnTo>
                  <a:pt x="163512" y="253784"/>
                </a:lnTo>
                <a:lnTo>
                  <a:pt x="170281" y="253733"/>
                </a:lnTo>
                <a:lnTo>
                  <a:pt x="169545" y="146596"/>
                </a:lnTo>
                <a:lnTo>
                  <a:pt x="162763" y="146646"/>
                </a:lnTo>
                <a:lnTo>
                  <a:pt x="161340" y="153809"/>
                </a:lnTo>
                <a:lnTo>
                  <a:pt x="157010" y="159156"/>
                </a:lnTo>
                <a:lnTo>
                  <a:pt x="149796" y="162509"/>
                </a:lnTo>
                <a:lnTo>
                  <a:pt x="139776" y="163728"/>
                </a:lnTo>
                <a:lnTo>
                  <a:pt x="91274" y="164071"/>
                </a:lnTo>
                <a:lnTo>
                  <a:pt x="90741" y="86245"/>
                </a:lnTo>
                <a:lnTo>
                  <a:pt x="161201" y="85750"/>
                </a:lnTo>
                <a:lnTo>
                  <a:pt x="171259" y="86817"/>
                </a:lnTo>
                <a:lnTo>
                  <a:pt x="178523" y="90068"/>
                </a:lnTo>
                <a:lnTo>
                  <a:pt x="182943" y="95351"/>
                </a:lnTo>
                <a:lnTo>
                  <a:pt x="184454" y="102501"/>
                </a:lnTo>
                <a:lnTo>
                  <a:pt x="191223" y="102450"/>
                </a:lnTo>
                <a:close/>
              </a:path>
              <a:path w="1983104" h="397510">
                <a:moveTo>
                  <a:pt x="469011" y="393750"/>
                </a:moveTo>
                <a:lnTo>
                  <a:pt x="468960" y="386981"/>
                </a:lnTo>
                <a:lnTo>
                  <a:pt x="461454" y="385559"/>
                </a:lnTo>
                <a:lnTo>
                  <a:pt x="455155" y="381228"/>
                </a:lnTo>
                <a:lnTo>
                  <a:pt x="438619" y="330250"/>
                </a:lnTo>
                <a:lnTo>
                  <a:pt x="422757" y="263194"/>
                </a:lnTo>
                <a:lnTo>
                  <a:pt x="414832" y="229463"/>
                </a:lnTo>
                <a:lnTo>
                  <a:pt x="430593" y="210654"/>
                </a:lnTo>
                <a:lnTo>
                  <a:pt x="439153" y="194703"/>
                </a:lnTo>
                <a:lnTo>
                  <a:pt x="442315" y="188810"/>
                </a:lnTo>
                <a:lnTo>
                  <a:pt x="449592" y="164668"/>
                </a:lnTo>
                <a:lnTo>
                  <a:pt x="451980" y="138976"/>
                </a:lnTo>
                <a:lnTo>
                  <a:pt x="448792" y="110921"/>
                </a:lnTo>
                <a:lnTo>
                  <a:pt x="439902" y="84924"/>
                </a:lnTo>
                <a:lnTo>
                  <a:pt x="439788" y="84747"/>
                </a:lnTo>
                <a:lnTo>
                  <a:pt x="425742" y="61912"/>
                </a:lnTo>
                <a:lnTo>
                  <a:pt x="406755" y="42862"/>
                </a:lnTo>
                <a:lnTo>
                  <a:pt x="384340" y="28714"/>
                </a:lnTo>
                <a:lnTo>
                  <a:pt x="379234" y="26720"/>
                </a:lnTo>
                <a:lnTo>
                  <a:pt x="379234" y="139484"/>
                </a:lnTo>
                <a:lnTo>
                  <a:pt x="378180" y="152311"/>
                </a:lnTo>
                <a:lnTo>
                  <a:pt x="352044" y="184861"/>
                </a:lnTo>
                <a:lnTo>
                  <a:pt x="304063" y="194703"/>
                </a:lnTo>
                <a:lnTo>
                  <a:pt x="303288" y="84747"/>
                </a:lnTo>
                <a:lnTo>
                  <a:pt x="351409" y="94411"/>
                </a:lnTo>
                <a:lnTo>
                  <a:pt x="378002" y="126352"/>
                </a:lnTo>
                <a:lnTo>
                  <a:pt x="379234" y="139484"/>
                </a:lnTo>
                <a:lnTo>
                  <a:pt x="379234" y="26720"/>
                </a:lnTo>
                <a:lnTo>
                  <a:pt x="359143" y="18872"/>
                </a:lnTo>
                <a:lnTo>
                  <a:pt x="331762" y="13169"/>
                </a:lnTo>
                <a:lnTo>
                  <a:pt x="302780" y="11442"/>
                </a:lnTo>
                <a:lnTo>
                  <a:pt x="212547" y="12065"/>
                </a:lnTo>
                <a:lnTo>
                  <a:pt x="212598" y="19405"/>
                </a:lnTo>
                <a:lnTo>
                  <a:pt x="219773" y="20751"/>
                </a:lnTo>
                <a:lnTo>
                  <a:pt x="225120" y="24955"/>
                </a:lnTo>
                <a:lnTo>
                  <a:pt x="228460" y="32143"/>
                </a:lnTo>
                <a:lnTo>
                  <a:pt x="229679" y="42405"/>
                </a:lnTo>
                <a:lnTo>
                  <a:pt x="231952" y="365518"/>
                </a:lnTo>
                <a:lnTo>
                  <a:pt x="230873" y="375564"/>
                </a:lnTo>
                <a:lnTo>
                  <a:pt x="227622" y="382828"/>
                </a:lnTo>
                <a:lnTo>
                  <a:pt x="222338" y="387248"/>
                </a:lnTo>
                <a:lnTo>
                  <a:pt x="215188" y="388759"/>
                </a:lnTo>
                <a:lnTo>
                  <a:pt x="215239" y="395528"/>
                </a:lnTo>
                <a:lnTo>
                  <a:pt x="322389" y="394779"/>
                </a:lnTo>
                <a:lnTo>
                  <a:pt x="322338" y="388010"/>
                </a:lnTo>
                <a:lnTo>
                  <a:pt x="315163" y="386588"/>
                </a:lnTo>
                <a:lnTo>
                  <a:pt x="309816" y="382257"/>
                </a:lnTo>
                <a:lnTo>
                  <a:pt x="306451" y="375043"/>
                </a:lnTo>
                <a:lnTo>
                  <a:pt x="305308" y="365518"/>
                </a:lnTo>
                <a:lnTo>
                  <a:pt x="305244" y="364020"/>
                </a:lnTo>
                <a:lnTo>
                  <a:pt x="304584" y="268020"/>
                </a:lnTo>
                <a:lnTo>
                  <a:pt x="316217" y="267627"/>
                </a:lnTo>
                <a:lnTo>
                  <a:pt x="327545" y="266661"/>
                </a:lnTo>
                <a:lnTo>
                  <a:pt x="338645" y="265163"/>
                </a:lnTo>
                <a:lnTo>
                  <a:pt x="349643" y="263194"/>
                </a:lnTo>
                <a:lnTo>
                  <a:pt x="355422" y="288607"/>
                </a:lnTo>
                <a:lnTo>
                  <a:pt x="361353" y="314071"/>
                </a:lnTo>
                <a:lnTo>
                  <a:pt x="367398" y="339432"/>
                </a:lnTo>
                <a:lnTo>
                  <a:pt x="373481" y="364528"/>
                </a:lnTo>
                <a:lnTo>
                  <a:pt x="374573" y="374027"/>
                </a:lnTo>
                <a:lnTo>
                  <a:pt x="374523" y="375043"/>
                </a:lnTo>
                <a:lnTo>
                  <a:pt x="372960" y="381812"/>
                </a:lnTo>
                <a:lnTo>
                  <a:pt x="368642" y="386219"/>
                </a:lnTo>
                <a:lnTo>
                  <a:pt x="361810" y="387731"/>
                </a:lnTo>
                <a:lnTo>
                  <a:pt x="361861" y="394500"/>
                </a:lnTo>
                <a:lnTo>
                  <a:pt x="469011" y="393750"/>
                </a:lnTo>
                <a:close/>
              </a:path>
              <a:path w="1983104" h="397510">
                <a:moveTo>
                  <a:pt x="590181" y="392899"/>
                </a:moveTo>
                <a:lnTo>
                  <a:pt x="590143" y="386130"/>
                </a:lnTo>
                <a:lnTo>
                  <a:pt x="582968" y="384708"/>
                </a:lnTo>
                <a:lnTo>
                  <a:pt x="577621" y="380377"/>
                </a:lnTo>
                <a:lnTo>
                  <a:pt x="574268" y="373164"/>
                </a:lnTo>
                <a:lnTo>
                  <a:pt x="573062" y="363118"/>
                </a:lnTo>
                <a:lnTo>
                  <a:pt x="570788" y="40005"/>
                </a:lnTo>
                <a:lnTo>
                  <a:pt x="571842" y="29730"/>
                </a:lnTo>
                <a:lnTo>
                  <a:pt x="575106" y="22504"/>
                </a:lnTo>
                <a:lnTo>
                  <a:pt x="580390" y="18211"/>
                </a:lnTo>
                <a:lnTo>
                  <a:pt x="587540" y="16776"/>
                </a:lnTo>
                <a:lnTo>
                  <a:pt x="587502" y="9436"/>
                </a:lnTo>
                <a:lnTo>
                  <a:pt x="480352" y="10185"/>
                </a:lnTo>
                <a:lnTo>
                  <a:pt x="480402" y="17526"/>
                </a:lnTo>
                <a:lnTo>
                  <a:pt x="487578" y="18872"/>
                </a:lnTo>
                <a:lnTo>
                  <a:pt x="492925" y="23075"/>
                </a:lnTo>
                <a:lnTo>
                  <a:pt x="496277" y="30264"/>
                </a:lnTo>
                <a:lnTo>
                  <a:pt x="497484" y="40525"/>
                </a:lnTo>
                <a:lnTo>
                  <a:pt x="499745" y="363639"/>
                </a:lnTo>
                <a:lnTo>
                  <a:pt x="498678" y="373684"/>
                </a:lnTo>
                <a:lnTo>
                  <a:pt x="495427" y="380949"/>
                </a:lnTo>
                <a:lnTo>
                  <a:pt x="490143" y="385356"/>
                </a:lnTo>
                <a:lnTo>
                  <a:pt x="482993" y="386880"/>
                </a:lnTo>
                <a:lnTo>
                  <a:pt x="483044" y="393649"/>
                </a:lnTo>
                <a:lnTo>
                  <a:pt x="590181" y="392899"/>
                </a:lnTo>
                <a:close/>
              </a:path>
              <a:path w="1983104" h="397510">
                <a:moveTo>
                  <a:pt x="833958" y="97929"/>
                </a:moveTo>
                <a:lnTo>
                  <a:pt x="833323" y="7708"/>
                </a:lnTo>
                <a:lnTo>
                  <a:pt x="609460" y="9283"/>
                </a:lnTo>
                <a:lnTo>
                  <a:pt x="610095" y="99504"/>
                </a:lnTo>
                <a:lnTo>
                  <a:pt x="616864" y="99466"/>
                </a:lnTo>
                <a:lnTo>
                  <a:pt x="618286" y="92290"/>
                </a:lnTo>
                <a:lnTo>
                  <a:pt x="622617" y="86944"/>
                </a:lnTo>
                <a:lnTo>
                  <a:pt x="629831" y="83591"/>
                </a:lnTo>
                <a:lnTo>
                  <a:pt x="639864" y="82384"/>
                </a:lnTo>
                <a:lnTo>
                  <a:pt x="684961" y="82067"/>
                </a:lnTo>
                <a:lnTo>
                  <a:pt x="686943" y="362331"/>
                </a:lnTo>
                <a:lnTo>
                  <a:pt x="685863" y="372376"/>
                </a:lnTo>
                <a:lnTo>
                  <a:pt x="682612" y="379641"/>
                </a:lnTo>
                <a:lnTo>
                  <a:pt x="677329" y="384060"/>
                </a:lnTo>
                <a:lnTo>
                  <a:pt x="670179" y="385572"/>
                </a:lnTo>
                <a:lnTo>
                  <a:pt x="670229" y="392341"/>
                </a:lnTo>
                <a:lnTo>
                  <a:pt x="777367" y="391579"/>
                </a:lnTo>
                <a:lnTo>
                  <a:pt x="777316" y="384822"/>
                </a:lnTo>
                <a:lnTo>
                  <a:pt x="770140" y="383413"/>
                </a:lnTo>
                <a:lnTo>
                  <a:pt x="764806" y="379056"/>
                </a:lnTo>
                <a:lnTo>
                  <a:pt x="761453" y="371843"/>
                </a:lnTo>
                <a:lnTo>
                  <a:pt x="760247" y="361810"/>
                </a:lnTo>
                <a:lnTo>
                  <a:pt x="758278" y="81546"/>
                </a:lnTo>
                <a:lnTo>
                  <a:pt x="803935" y="81229"/>
                </a:lnTo>
                <a:lnTo>
                  <a:pt x="813993" y="82308"/>
                </a:lnTo>
                <a:lnTo>
                  <a:pt x="821258" y="85559"/>
                </a:lnTo>
                <a:lnTo>
                  <a:pt x="825677" y="90843"/>
                </a:lnTo>
                <a:lnTo>
                  <a:pt x="827201" y="97980"/>
                </a:lnTo>
                <a:lnTo>
                  <a:pt x="833958" y="97929"/>
                </a:lnTo>
                <a:close/>
              </a:path>
              <a:path w="1983104" h="397510">
                <a:moveTo>
                  <a:pt x="1101013" y="389318"/>
                </a:moveTo>
                <a:lnTo>
                  <a:pt x="1100963" y="382562"/>
                </a:lnTo>
                <a:lnTo>
                  <a:pt x="1093597" y="381139"/>
                </a:lnTo>
                <a:lnTo>
                  <a:pt x="1087678" y="376796"/>
                </a:lnTo>
                <a:lnTo>
                  <a:pt x="1083437" y="369595"/>
                </a:lnTo>
                <a:lnTo>
                  <a:pt x="1081074" y="359575"/>
                </a:lnTo>
                <a:lnTo>
                  <a:pt x="1072591" y="293598"/>
                </a:lnTo>
                <a:lnTo>
                  <a:pt x="1066076" y="243344"/>
                </a:lnTo>
                <a:lnTo>
                  <a:pt x="1053198" y="144335"/>
                </a:lnTo>
                <a:lnTo>
                  <a:pt x="1044816" y="79502"/>
                </a:lnTo>
                <a:lnTo>
                  <a:pt x="1039329" y="36728"/>
                </a:lnTo>
                <a:lnTo>
                  <a:pt x="1038987" y="26466"/>
                </a:lnTo>
                <a:lnTo>
                  <a:pt x="1041387" y="19240"/>
                </a:lnTo>
                <a:lnTo>
                  <a:pt x="1046226" y="14960"/>
                </a:lnTo>
                <a:lnTo>
                  <a:pt x="1053261" y="13512"/>
                </a:lnTo>
                <a:lnTo>
                  <a:pt x="1053223" y="6172"/>
                </a:lnTo>
                <a:lnTo>
                  <a:pt x="989876" y="6616"/>
                </a:lnTo>
                <a:lnTo>
                  <a:pt x="989876" y="223164"/>
                </a:lnTo>
                <a:lnTo>
                  <a:pt x="927989" y="243344"/>
                </a:lnTo>
                <a:lnTo>
                  <a:pt x="932776" y="202844"/>
                </a:lnTo>
                <a:lnTo>
                  <a:pt x="937564" y="161925"/>
                </a:lnTo>
                <a:lnTo>
                  <a:pt x="947140" y="79667"/>
                </a:lnTo>
                <a:lnTo>
                  <a:pt x="971410" y="79629"/>
                </a:lnTo>
                <a:lnTo>
                  <a:pt x="975969" y="115341"/>
                </a:lnTo>
                <a:lnTo>
                  <a:pt x="985316" y="187020"/>
                </a:lnTo>
                <a:lnTo>
                  <a:pt x="989876" y="223164"/>
                </a:lnTo>
                <a:lnTo>
                  <a:pt x="989876" y="6616"/>
                </a:lnTo>
                <a:lnTo>
                  <a:pt x="864857" y="7493"/>
                </a:lnTo>
                <a:lnTo>
                  <a:pt x="864908" y="14833"/>
                </a:lnTo>
                <a:lnTo>
                  <a:pt x="871639" y="16179"/>
                </a:lnTo>
                <a:lnTo>
                  <a:pt x="876439" y="20396"/>
                </a:lnTo>
                <a:lnTo>
                  <a:pt x="879043" y="27584"/>
                </a:lnTo>
                <a:lnTo>
                  <a:pt x="879170" y="37858"/>
                </a:lnTo>
                <a:lnTo>
                  <a:pt x="872832" y="91757"/>
                </a:lnTo>
                <a:lnTo>
                  <a:pt x="866546" y="145656"/>
                </a:lnTo>
                <a:lnTo>
                  <a:pt x="854036" y="253453"/>
                </a:lnTo>
                <a:lnTo>
                  <a:pt x="847763" y="307352"/>
                </a:lnTo>
                <a:lnTo>
                  <a:pt x="841413" y="361251"/>
                </a:lnTo>
                <a:lnTo>
                  <a:pt x="821829" y="384505"/>
                </a:lnTo>
                <a:lnTo>
                  <a:pt x="821880" y="391274"/>
                </a:lnTo>
                <a:lnTo>
                  <a:pt x="929030" y="390525"/>
                </a:lnTo>
                <a:lnTo>
                  <a:pt x="928979" y="383755"/>
                </a:lnTo>
                <a:lnTo>
                  <a:pt x="922007" y="382333"/>
                </a:lnTo>
                <a:lnTo>
                  <a:pt x="917232" y="377990"/>
                </a:lnTo>
                <a:lnTo>
                  <a:pt x="914768" y="370776"/>
                </a:lnTo>
                <a:lnTo>
                  <a:pt x="914844" y="359575"/>
                </a:lnTo>
                <a:lnTo>
                  <a:pt x="915898" y="350100"/>
                </a:lnTo>
                <a:lnTo>
                  <a:pt x="917105" y="339991"/>
                </a:lnTo>
                <a:lnTo>
                  <a:pt x="919505" y="320103"/>
                </a:lnTo>
                <a:lnTo>
                  <a:pt x="999401" y="293598"/>
                </a:lnTo>
                <a:lnTo>
                  <a:pt x="1001382" y="310083"/>
                </a:lnTo>
                <a:lnTo>
                  <a:pt x="1005776" y="343916"/>
                </a:lnTo>
                <a:lnTo>
                  <a:pt x="1007694" y="359575"/>
                </a:lnTo>
                <a:lnTo>
                  <a:pt x="1007795" y="361251"/>
                </a:lnTo>
                <a:lnTo>
                  <a:pt x="1008087" y="370116"/>
                </a:lnTo>
                <a:lnTo>
                  <a:pt x="1005700" y="377367"/>
                </a:lnTo>
                <a:lnTo>
                  <a:pt x="1000861" y="381787"/>
                </a:lnTo>
                <a:lnTo>
                  <a:pt x="993825" y="383311"/>
                </a:lnTo>
                <a:lnTo>
                  <a:pt x="993876" y="390067"/>
                </a:lnTo>
                <a:lnTo>
                  <a:pt x="1101013" y="389318"/>
                </a:lnTo>
                <a:close/>
              </a:path>
              <a:path w="1983104" h="397510">
                <a:moveTo>
                  <a:pt x="1386878" y="387311"/>
                </a:moveTo>
                <a:lnTo>
                  <a:pt x="1386827" y="380555"/>
                </a:lnTo>
                <a:lnTo>
                  <a:pt x="1379651" y="379133"/>
                </a:lnTo>
                <a:lnTo>
                  <a:pt x="1374305" y="374789"/>
                </a:lnTo>
                <a:lnTo>
                  <a:pt x="1370952" y="367576"/>
                </a:lnTo>
                <a:lnTo>
                  <a:pt x="1369758" y="357543"/>
                </a:lnTo>
                <a:lnTo>
                  <a:pt x="1367485" y="34429"/>
                </a:lnTo>
                <a:lnTo>
                  <a:pt x="1368539" y="24155"/>
                </a:lnTo>
                <a:lnTo>
                  <a:pt x="1371803" y="16916"/>
                </a:lnTo>
                <a:lnTo>
                  <a:pt x="1377086" y="12636"/>
                </a:lnTo>
                <a:lnTo>
                  <a:pt x="1384236" y="11188"/>
                </a:lnTo>
                <a:lnTo>
                  <a:pt x="1384185" y="3860"/>
                </a:lnTo>
                <a:lnTo>
                  <a:pt x="1277048" y="4610"/>
                </a:lnTo>
                <a:lnTo>
                  <a:pt x="1277099" y="11938"/>
                </a:lnTo>
                <a:lnTo>
                  <a:pt x="1284274" y="13284"/>
                </a:lnTo>
                <a:lnTo>
                  <a:pt x="1289621" y="17500"/>
                </a:lnTo>
                <a:lnTo>
                  <a:pt x="1292961" y="24676"/>
                </a:lnTo>
                <a:lnTo>
                  <a:pt x="1294180" y="34937"/>
                </a:lnTo>
                <a:lnTo>
                  <a:pt x="1295450" y="217081"/>
                </a:lnTo>
                <a:lnTo>
                  <a:pt x="1203172" y="5118"/>
                </a:lnTo>
                <a:lnTo>
                  <a:pt x="1112951" y="5753"/>
                </a:lnTo>
                <a:lnTo>
                  <a:pt x="1113002" y="13093"/>
                </a:lnTo>
                <a:lnTo>
                  <a:pt x="1120178" y="14439"/>
                </a:lnTo>
                <a:lnTo>
                  <a:pt x="1125512" y="18643"/>
                </a:lnTo>
                <a:lnTo>
                  <a:pt x="1128864" y="25831"/>
                </a:lnTo>
                <a:lnTo>
                  <a:pt x="1130084" y="36093"/>
                </a:lnTo>
                <a:lnTo>
                  <a:pt x="1132344" y="359206"/>
                </a:lnTo>
                <a:lnTo>
                  <a:pt x="1131277" y="369252"/>
                </a:lnTo>
                <a:lnTo>
                  <a:pt x="1128026" y="376516"/>
                </a:lnTo>
                <a:lnTo>
                  <a:pt x="1122743" y="380923"/>
                </a:lnTo>
                <a:lnTo>
                  <a:pt x="1115593" y="382447"/>
                </a:lnTo>
                <a:lnTo>
                  <a:pt x="1115644" y="389216"/>
                </a:lnTo>
                <a:lnTo>
                  <a:pt x="1222781" y="388467"/>
                </a:lnTo>
                <a:lnTo>
                  <a:pt x="1222743" y="381698"/>
                </a:lnTo>
                <a:lnTo>
                  <a:pt x="1215567" y="380276"/>
                </a:lnTo>
                <a:lnTo>
                  <a:pt x="1210221" y="375932"/>
                </a:lnTo>
                <a:lnTo>
                  <a:pt x="1206855" y="368719"/>
                </a:lnTo>
                <a:lnTo>
                  <a:pt x="1205661" y="358686"/>
                </a:lnTo>
                <a:lnTo>
                  <a:pt x="1204379" y="176555"/>
                </a:lnTo>
                <a:lnTo>
                  <a:pt x="1296657" y="387946"/>
                </a:lnTo>
                <a:lnTo>
                  <a:pt x="1386878" y="387311"/>
                </a:lnTo>
                <a:close/>
              </a:path>
              <a:path w="1983104" h="397510">
                <a:moveTo>
                  <a:pt x="1696364" y="218782"/>
                </a:moveTo>
                <a:lnTo>
                  <a:pt x="1696135" y="187210"/>
                </a:lnTo>
                <a:lnTo>
                  <a:pt x="1546707" y="188252"/>
                </a:lnTo>
                <a:lnTo>
                  <a:pt x="1547329" y="278472"/>
                </a:lnTo>
                <a:lnTo>
                  <a:pt x="1554099" y="278434"/>
                </a:lnTo>
                <a:lnTo>
                  <a:pt x="1555445" y="271259"/>
                </a:lnTo>
                <a:lnTo>
                  <a:pt x="1559661" y="265912"/>
                </a:lnTo>
                <a:lnTo>
                  <a:pt x="1566837" y="262559"/>
                </a:lnTo>
                <a:lnTo>
                  <a:pt x="1577098" y="261353"/>
                </a:lnTo>
                <a:lnTo>
                  <a:pt x="1619389" y="261061"/>
                </a:lnTo>
                <a:lnTo>
                  <a:pt x="1611414" y="282689"/>
                </a:lnTo>
                <a:lnTo>
                  <a:pt x="1598587" y="298919"/>
                </a:lnTo>
                <a:lnTo>
                  <a:pt x="1580324" y="309143"/>
                </a:lnTo>
                <a:lnTo>
                  <a:pt x="1556029" y="312813"/>
                </a:lnTo>
                <a:lnTo>
                  <a:pt x="1524000" y="306425"/>
                </a:lnTo>
                <a:lnTo>
                  <a:pt x="1502994" y="287807"/>
                </a:lnTo>
                <a:lnTo>
                  <a:pt x="1491424" y="258546"/>
                </a:lnTo>
                <a:lnTo>
                  <a:pt x="1487716" y="220243"/>
                </a:lnTo>
                <a:lnTo>
                  <a:pt x="1487360" y="170065"/>
                </a:lnTo>
                <a:lnTo>
                  <a:pt x="1490535" y="131457"/>
                </a:lnTo>
                <a:lnTo>
                  <a:pt x="1501698" y="102006"/>
                </a:lnTo>
                <a:lnTo>
                  <a:pt x="1522437" y="83058"/>
                </a:lnTo>
                <a:lnTo>
                  <a:pt x="1554365" y="75971"/>
                </a:lnTo>
                <a:lnTo>
                  <a:pt x="1589087" y="84137"/>
                </a:lnTo>
                <a:lnTo>
                  <a:pt x="1610194" y="103924"/>
                </a:lnTo>
                <a:lnTo>
                  <a:pt x="1617472" y="127406"/>
                </a:lnTo>
                <a:lnTo>
                  <a:pt x="1610690" y="146634"/>
                </a:lnTo>
                <a:lnTo>
                  <a:pt x="1614106" y="151130"/>
                </a:lnTo>
                <a:lnTo>
                  <a:pt x="1683080" y="93687"/>
                </a:lnTo>
                <a:lnTo>
                  <a:pt x="1664550" y="56375"/>
                </a:lnTo>
                <a:lnTo>
                  <a:pt x="1634185" y="27559"/>
                </a:lnTo>
                <a:lnTo>
                  <a:pt x="1595958" y="9042"/>
                </a:lnTo>
                <a:lnTo>
                  <a:pt x="1553857" y="2667"/>
                </a:lnTo>
                <a:lnTo>
                  <a:pt x="1501800" y="11836"/>
                </a:lnTo>
                <a:lnTo>
                  <a:pt x="1462316" y="36410"/>
                </a:lnTo>
                <a:lnTo>
                  <a:pt x="1434896" y="73177"/>
                </a:lnTo>
                <a:lnTo>
                  <a:pt x="1418983" y="118960"/>
                </a:lnTo>
                <a:lnTo>
                  <a:pt x="1414043" y="170573"/>
                </a:lnTo>
                <a:lnTo>
                  <a:pt x="1414411" y="220751"/>
                </a:lnTo>
                <a:lnTo>
                  <a:pt x="1420075" y="272237"/>
                </a:lnTo>
                <a:lnTo>
                  <a:pt x="1436624" y="317652"/>
                </a:lnTo>
                <a:lnTo>
                  <a:pt x="1464551" y="353872"/>
                </a:lnTo>
                <a:lnTo>
                  <a:pt x="1504365" y="377748"/>
                </a:lnTo>
                <a:lnTo>
                  <a:pt x="1556550" y="386130"/>
                </a:lnTo>
                <a:lnTo>
                  <a:pt x="1608620" y="377024"/>
                </a:lnTo>
                <a:lnTo>
                  <a:pt x="1648091" y="352590"/>
                </a:lnTo>
                <a:lnTo>
                  <a:pt x="1675523" y="315988"/>
                </a:lnTo>
                <a:lnTo>
                  <a:pt x="1691436" y="270332"/>
                </a:lnTo>
                <a:lnTo>
                  <a:pt x="1696364" y="218782"/>
                </a:lnTo>
                <a:close/>
              </a:path>
              <a:path w="1983104" h="397510">
                <a:moveTo>
                  <a:pt x="1982812" y="383146"/>
                </a:moveTo>
                <a:lnTo>
                  <a:pt x="1982762" y="376377"/>
                </a:lnTo>
                <a:lnTo>
                  <a:pt x="1975396" y="374954"/>
                </a:lnTo>
                <a:lnTo>
                  <a:pt x="1969477" y="370611"/>
                </a:lnTo>
                <a:lnTo>
                  <a:pt x="1965236" y="363410"/>
                </a:lnTo>
                <a:lnTo>
                  <a:pt x="1962873" y="353390"/>
                </a:lnTo>
                <a:lnTo>
                  <a:pt x="1954390" y="287426"/>
                </a:lnTo>
                <a:lnTo>
                  <a:pt x="1947875" y="237159"/>
                </a:lnTo>
                <a:lnTo>
                  <a:pt x="1934997" y="138163"/>
                </a:lnTo>
                <a:lnTo>
                  <a:pt x="1926615" y="73317"/>
                </a:lnTo>
                <a:lnTo>
                  <a:pt x="1921129" y="30556"/>
                </a:lnTo>
                <a:lnTo>
                  <a:pt x="1920786" y="20281"/>
                </a:lnTo>
                <a:lnTo>
                  <a:pt x="1923186" y="13055"/>
                </a:lnTo>
                <a:lnTo>
                  <a:pt x="1928025" y="8775"/>
                </a:lnTo>
                <a:lnTo>
                  <a:pt x="1935060" y="7340"/>
                </a:lnTo>
                <a:lnTo>
                  <a:pt x="1935022" y="0"/>
                </a:lnTo>
                <a:lnTo>
                  <a:pt x="1871675" y="444"/>
                </a:lnTo>
                <a:lnTo>
                  <a:pt x="1871675" y="216992"/>
                </a:lnTo>
                <a:lnTo>
                  <a:pt x="1809788" y="237159"/>
                </a:lnTo>
                <a:lnTo>
                  <a:pt x="1814576" y="196672"/>
                </a:lnTo>
                <a:lnTo>
                  <a:pt x="1819363" y="155752"/>
                </a:lnTo>
                <a:lnTo>
                  <a:pt x="1828939" y="73494"/>
                </a:lnTo>
                <a:lnTo>
                  <a:pt x="1853209" y="73456"/>
                </a:lnTo>
                <a:lnTo>
                  <a:pt x="1857756" y="109156"/>
                </a:lnTo>
                <a:lnTo>
                  <a:pt x="1867103" y="180835"/>
                </a:lnTo>
                <a:lnTo>
                  <a:pt x="1871675" y="216992"/>
                </a:lnTo>
                <a:lnTo>
                  <a:pt x="1871675" y="444"/>
                </a:lnTo>
                <a:lnTo>
                  <a:pt x="1746656" y="1320"/>
                </a:lnTo>
                <a:lnTo>
                  <a:pt x="1746707" y="8661"/>
                </a:lnTo>
                <a:lnTo>
                  <a:pt x="1753438" y="9994"/>
                </a:lnTo>
                <a:lnTo>
                  <a:pt x="1758238" y="14211"/>
                </a:lnTo>
                <a:lnTo>
                  <a:pt x="1760829" y="21399"/>
                </a:lnTo>
                <a:lnTo>
                  <a:pt x="1760969" y="31673"/>
                </a:lnTo>
                <a:lnTo>
                  <a:pt x="1754619" y="85572"/>
                </a:lnTo>
                <a:lnTo>
                  <a:pt x="1748345" y="139471"/>
                </a:lnTo>
                <a:lnTo>
                  <a:pt x="1735848" y="247269"/>
                </a:lnTo>
                <a:lnTo>
                  <a:pt x="1729562" y="301167"/>
                </a:lnTo>
                <a:lnTo>
                  <a:pt x="1723212" y="355066"/>
                </a:lnTo>
                <a:lnTo>
                  <a:pt x="1703628" y="378333"/>
                </a:lnTo>
                <a:lnTo>
                  <a:pt x="1703679" y="385102"/>
                </a:lnTo>
                <a:lnTo>
                  <a:pt x="1810829" y="384352"/>
                </a:lnTo>
                <a:lnTo>
                  <a:pt x="1810778" y="377583"/>
                </a:lnTo>
                <a:lnTo>
                  <a:pt x="1803806" y="376161"/>
                </a:lnTo>
                <a:lnTo>
                  <a:pt x="1799031" y="371817"/>
                </a:lnTo>
                <a:lnTo>
                  <a:pt x="1796554" y="364591"/>
                </a:lnTo>
                <a:lnTo>
                  <a:pt x="1796643" y="353390"/>
                </a:lnTo>
                <a:lnTo>
                  <a:pt x="1797697" y="343916"/>
                </a:lnTo>
                <a:lnTo>
                  <a:pt x="1798891" y="333819"/>
                </a:lnTo>
                <a:lnTo>
                  <a:pt x="1801304" y="313931"/>
                </a:lnTo>
                <a:lnTo>
                  <a:pt x="1881200" y="287426"/>
                </a:lnTo>
                <a:lnTo>
                  <a:pt x="1883181" y="303911"/>
                </a:lnTo>
                <a:lnTo>
                  <a:pt x="1887575" y="337731"/>
                </a:lnTo>
                <a:lnTo>
                  <a:pt x="1889480" y="353390"/>
                </a:lnTo>
                <a:lnTo>
                  <a:pt x="1889582" y="355066"/>
                </a:lnTo>
                <a:lnTo>
                  <a:pt x="1889874" y="363943"/>
                </a:lnTo>
                <a:lnTo>
                  <a:pt x="1887486" y="371195"/>
                </a:lnTo>
                <a:lnTo>
                  <a:pt x="1882648" y="375602"/>
                </a:lnTo>
                <a:lnTo>
                  <a:pt x="1875624" y="377126"/>
                </a:lnTo>
                <a:lnTo>
                  <a:pt x="1875675" y="383895"/>
                </a:lnTo>
                <a:lnTo>
                  <a:pt x="1982812" y="383146"/>
                </a:lnTo>
                <a:close/>
              </a:path>
            </a:pathLst>
          </a:custGeom>
          <a:solidFill>
            <a:srgbClr val="FFC907"/>
          </a:solidFill>
        </p:spPr>
        <p:txBody>
          <a:bodyPr wrap="square" lIns="0" tIns="0" rIns="0" bIns="0" rtlCol="0"/>
          <a:lstStyle/>
          <a:p>
            <a:endParaRPr dirty="0"/>
          </a:p>
        </p:txBody>
      </p:sp>
      <p:grpSp>
        <p:nvGrpSpPr>
          <p:cNvPr id="263" name="object 253">
            <a:extLst>
              <a:ext uri="{FF2B5EF4-FFF2-40B4-BE49-F238E27FC236}">
                <a16:creationId xmlns:a16="http://schemas.microsoft.com/office/drawing/2014/main" id="{76A6D764-2512-7FCB-E9F6-48FCEBA410F0}"/>
              </a:ext>
            </a:extLst>
          </p:cNvPr>
          <p:cNvGrpSpPr/>
          <p:nvPr/>
        </p:nvGrpSpPr>
        <p:grpSpPr>
          <a:xfrm>
            <a:off x="11202949" y="7940110"/>
            <a:ext cx="481330" cy="258445"/>
            <a:chOff x="11232117" y="8774431"/>
            <a:chExt cx="481330" cy="258445"/>
          </a:xfrm>
        </p:grpSpPr>
        <p:pic>
          <p:nvPicPr>
            <p:cNvPr id="264" name="object 254">
              <a:extLst>
                <a:ext uri="{FF2B5EF4-FFF2-40B4-BE49-F238E27FC236}">
                  <a16:creationId xmlns:a16="http://schemas.microsoft.com/office/drawing/2014/main" id="{9F689FEC-16C6-02C3-06E7-3248E4DC7C62}"/>
                </a:ext>
              </a:extLst>
            </p:cNvPr>
            <p:cNvPicPr/>
            <p:nvPr/>
          </p:nvPicPr>
          <p:blipFill>
            <a:blip r:embed="rId18" cstate="print"/>
            <a:stretch>
              <a:fillRect/>
            </a:stretch>
          </p:blipFill>
          <p:spPr>
            <a:xfrm>
              <a:off x="11232117" y="8778700"/>
              <a:ext cx="199898" cy="249427"/>
            </a:xfrm>
            <a:prstGeom prst="rect">
              <a:avLst/>
            </a:prstGeom>
          </p:spPr>
        </p:pic>
        <p:sp>
          <p:nvSpPr>
            <p:cNvPr id="265" name="object 255">
              <a:extLst>
                <a:ext uri="{FF2B5EF4-FFF2-40B4-BE49-F238E27FC236}">
                  <a16:creationId xmlns:a16="http://schemas.microsoft.com/office/drawing/2014/main" id="{DAA33CB4-555E-645C-0F92-F27AFC1FE2EB}"/>
                </a:ext>
              </a:extLst>
            </p:cNvPr>
            <p:cNvSpPr/>
            <p:nvPr/>
          </p:nvSpPr>
          <p:spPr>
            <a:xfrm>
              <a:off x="11440944" y="8774431"/>
              <a:ext cx="272415" cy="258445"/>
            </a:xfrm>
            <a:custGeom>
              <a:avLst/>
              <a:gdLst/>
              <a:ahLst/>
              <a:cxnLst/>
              <a:rect l="l" t="t" r="r" b="b"/>
              <a:pathLst>
                <a:path w="272415" h="258445">
                  <a:moveTo>
                    <a:pt x="169595" y="0"/>
                  </a:moveTo>
                  <a:lnTo>
                    <a:pt x="128281" y="5309"/>
                  </a:lnTo>
                  <a:lnTo>
                    <a:pt x="92498" y="20886"/>
                  </a:lnTo>
                  <a:lnTo>
                    <a:pt x="56556" y="55318"/>
                  </a:lnTo>
                  <a:lnTo>
                    <a:pt x="37050" y="101998"/>
                  </a:lnTo>
                  <a:lnTo>
                    <a:pt x="34556" y="128993"/>
                  </a:lnTo>
                  <a:lnTo>
                    <a:pt x="35180" y="142774"/>
                  </a:lnTo>
                  <a:lnTo>
                    <a:pt x="44526" y="180657"/>
                  </a:lnTo>
                  <a:lnTo>
                    <a:pt x="72682" y="221627"/>
                  </a:lnTo>
                  <a:lnTo>
                    <a:pt x="115620" y="248538"/>
                  </a:lnTo>
                  <a:lnTo>
                    <a:pt x="155270" y="257384"/>
                  </a:lnTo>
                  <a:lnTo>
                    <a:pt x="169595" y="257975"/>
                  </a:lnTo>
                  <a:lnTo>
                    <a:pt x="185428" y="257261"/>
                  </a:lnTo>
                  <a:lnTo>
                    <a:pt x="228396" y="246583"/>
                  </a:lnTo>
                  <a:lnTo>
                    <a:pt x="262935" y="223658"/>
                  </a:lnTo>
                  <a:lnTo>
                    <a:pt x="272224" y="213436"/>
                  </a:lnTo>
                  <a:lnTo>
                    <a:pt x="267249" y="208800"/>
                  </a:lnTo>
                  <a:lnTo>
                    <a:pt x="172453" y="208800"/>
                  </a:lnTo>
                  <a:lnTo>
                    <a:pt x="163904" y="208445"/>
                  </a:lnTo>
                  <a:lnTo>
                    <a:pt x="126755" y="196154"/>
                  </a:lnTo>
                  <a:lnTo>
                    <a:pt x="98513" y="161404"/>
                  </a:lnTo>
                  <a:lnTo>
                    <a:pt x="92633" y="128993"/>
                  </a:lnTo>
                  <a:lnTo>
                    <a:pt x="93002" y="120282"/>
                  </a:lnTo>
                  <a:lnTo>
                    <a:pt x="105595" y="82929"/>
                  </a:lnTo>
                  <a:lnTo>
                    <a:pt x="140385" y="54876"/>
                  </a:lnTo>
                  <a:lnTo>
                    <a:pt x="172453" y="49174"/>
                  </a:lnTo>
                  <a:lnTo>
                    <a:pt x="266868" y="49174"/>
                  </a:lnTo>
                  <a:lnTo>
                    <a:pt x="272224" y="44183"/>
                  </a:lnTo>
                  <a:lnTo>
                    <a:pt x="241022" y="17494"/>
                  </a:lnTo>
                  <a:lnTo>
                    <a:pt x="200506" y="2803"/>
                  </a:lnTo>
                  <a:lnTo>
                    <a:pt x="185428" y="700"/>
                  </a:lnTo>
                  <a:lnTo>
                    <a:pt x="169595" y="0"/>
                  </a:lnTo>
                  <a:close/>
                </a:path>
                <a:path w="272415" h="258445">
                  <a:moveTo>
                    <a:pt x="235521" y="179235"/>
                  </a:moveTo>
                  <a:lnTo>
                    <a:pt x="198970" y="204696"/>
                  </a:lnTo>
                  <a:lnTo>
                    <a:pt x="172453" y="208800"/>
                  </a:lnTo>
                  <a:lnTo>
                    <a:pt x="267249" y="208800"/>
                  </a:lnTo>
                  <a:lnTo>
                    <a:pt x="235521" y="179235"/>
                  </a:lnTo>
                  <a:close/>
                </a:path>
                <a:path w="272415" h="258445">
                  <a:moveTo>
                    <a:pt x="34991" y="138607"/>
                  </a:moveTo>
                  <a:lnTo>
                    <a:pt x="0" y="138607"/>
                  </a:lnTo>
                  <a:lnTo>
                    <a:pt x="0" y="168541"/>
                  </a:lnTo>
                  <a:lnTo>
                    <a:pt x="40150" y="168541"/>
                  </a:lnTo>
                  <a:lnTo>
                    <a:pt x="37050" y="155978"/>
                  </a:lnTo>
                  <a:lnTo>
                    <a:pt x="35180" y="142774"/>
                  </a:lnTo>
                  <a:lnTo>
                    <a:pt x="34991" y="138607"/>
                  </a:lnTo>
                  <a:close/>
                </a:path>
                <a:path w="272415" h="258445">
                  <a:moveTo>
                    <a:pt x="192062" y="138607"/>
                  </a:moveTo>
                  <a:lnTo>
                    <a:pt x="93123" y="138607"/>
                  </a:lnTo>
                  <a:lnTo>
                    <a:pt x="94107" y="146003"/>
                  </a:lnTo>
                  <a:lnTo>
                    <a:pt x="95944" y="153905"/>
                  </a:lnTo>
                  <a:lnTo>
                    <a:pt x="98513" y="161404"/>
                  </a:lnTo>
                  <a:lnTo>
                    <a:pt x="101796" y="168541"/>
                  </a:lnTo>
                  <a:lnTo>
                    <a:pt x="192062" y="168541"/>
                  </a:lnTo>
                  <a:lnTo>
                    <a:pt x="192062" y="138607"/>
                  </a:lnTo>
                  <a:close/>
                </a:path>
                <a:path w="272415" h="258445">
                  <a:moveTo>
                    <a:pt x="40150" y="89433"/>
                  </a:moveTo>
                  <a:lnTo>
                    <a:pt x="0" y="89433"/>
                  </a:lnTo>
                  <a:lnTo>
                    <a:pt x="0" y="119367"/>
                  </a:lnTo>
                  <a:lnTo>
                    <a:pt x="34992" y="119367"/>
                  </a:lnTo>
                  <a:lnTo>
                    <a:pt x="35180" y="115206"/>
                  </a:lnTo>
                  <a:lnTo>
                    <a:pt x="37050" y="101998"/>
                  </a:lnTo>
                  <a:lnTo>
                    <a:pt x="40150" y="89433"/>
                  </a:lnTo>
                  <a:close/>
                </a:path>
                <a:path w="272415" h="258445">
                  <a:moveTo>
                    <a:pt x="192062" y="89433"/>
                  </a:moveTo>
                  <a:lnTo>
                    <a:pt x="101796" y="89433"/>
                  </a:lnTo>
                  <a:lnTo>
                    <a:pt x="98513" y="96570"/>
                  </a:lnTo>
                  <a:lnTo>
                    <a:pt x="95944" y="104074"/>
                  </a:lnTo>
                  <a:lnTo>
                    <a:pt x="94107" y="111977"/>
                  </a:lnTo>
                  <a:lnTo>
                    <a:pt x="93124" y="119367"/>
                  </a:lnTo>
                  <a:lnTo>
                    <a:pt x="192062" y="119367"/>
                  </a:lnTo>
                  <a:lnTo>
                    <a:pt x="192062" y="89433"/>
                  </a:lnTo>
                  <a:close/>
                </a:path>
                <a:path w="272415" h="258445">
                  <a:moveTo>
                    <a:pt x="266868" y="49174"/>
                  </a:moveTo>
                  <a:lnTo>
                    <a:pt x="172453" y="49174"/>
                  </a:lnTo>
                  <a:lnTo>
                    <a:pt x="181692" y="49629"/>
                  </a:lnTo>
                  <a:lnTo>
                    <a:pt x="190531" y="50996"/>
                  </a:lnTo>
                  <a:lnTo>
                    <a:pt x="228932" y="71543"/>
                  </a:lnTo>
                  <a:lnTo>
                    <a:pt x="235521" y="78384"/>
                  </a:lnTo>
                  <a:lnTo>
                    <a:pt x="266868" y="49174"/>
                  </a:lnTo>
                  <a:close/>
                </a:path>
              </a:pathLst>
            </a:custGeom>
            <a:solidFill>
              <a:srgbClr val="FFFFFF"/>
            </a:solidFill>
          </p:spPr>
          <p:txBody>
            <a:bodyPr wrap="square" lIns="0" tIns="0" rIns="0" bIns="0" rtlCol="0"/>
            <a:lstStyle/>
            <a:p>
              <a:endParaRPr/>
            </a:p>
          </p:txBody>
        </p:sp>
      </p:grpSp>
      <p:sp>
        <p:nvSpPr>
          <p:cNvPr id="275" name="Textfeld 274">
            <a:extLst>
              <a:ext uri="{FF2B5EF4-FFF2-40B4-BE49-F238E27FC236}">
                <a16:creationId xmlns:a16="http://schemas.microsoft.com/office/drawing/2014/main" id="{2B5344A9-64DE-EC7C-1D49-B37719ADD989}"/>
              </a:ext>
              <a:ext uri="{C183D7F6-B498-43B3-948B-1728B52AA6E4}">
                <adec:decorative xmlns:adec="http://schemas.microsoft.com/office/drawing/2017/decorative" val="0"/>
              </a:ext>
            </a:extLst>
          </p:cNvPr>
          <p:cNvSpPr txBox="1"/>
          <p:nvPr/>
        </p:nvSpPr>
        <p:spPr>
          <a:xfrm>
            <a:off x="11043849" y="4866869"/>
            <a:ext cx="817015" cy="523220"/>
          </a:xfrm>
          <a:prstGeom prst="rect">
            <a:avLst/>
          </a:prstGeom>
          <a:noFill/>
        </p:spPr>
        <p:txBody>
          <a:bodyPr wrap="square" rtlCol="0">
            <a:spAutoFit/>
          </a:bodyPr>
          <a:lstStyle/>
          <a:p>
            <a:r>
              <a:rPr lang="de-DE" sz="2800" b="1" dirty="0">
                <a:solidFill>
                  <a:schemeClr val="bg1"/>
                </a:solidFill>
              </a:rPr>
              <a:t>15€</a:t>
            </a:r>
          </a:p>
        </p:txBody>
      </p:sp>
      <p:sp>
        <p:nvSpPr>
          <p:cNvPr id="277" name="Textfeld 276">
            <a:extLst>
              <a:ext uri="{FF2B5EF4-FFF2-40B4-BE49-F238E27FC236}">
                <a16:creationId xmlns:a16="http://schemas.microsoft.com/office/drawing/2014/main" id="{F8A6573A-4E2E-7196-A9E8-6957A2FA07AE}"/>
              </a:ext>
              <a:ext uri="{C183D7F6-B498-43B3-948B-1728B52AA6E4}">
                <adec:decorative xmlns:adec="http://schemas.microsoft.com/office/drawing/2017/decorative" val="0"/>
              </a:ext>
            </a:extLst>
          </p:cNvPr>
          <p:cNvSpPr txBox="1"/>
          <p:nvPr/>
        </p:nvSpPr>
        <p:spPr>
          <a:xfrm>
            <a:off x="5425961" y="7840932"/>
            <a:ext cx="924039" cy="584775"/>
          </a:xfrm>
          <a:prstGeom prst="rect">
            <a:avLst/>
          </a:prstGeom>
          <a:noFill/>
        </p:spPr>
        <p:txBody>
          <a:bodyPr wrap="square" rtlCol="0">
            <a:spAutoFit/>
          </a:bodyPr>
          <a:lstStyle/>
          <a:p>
            <a:r>
              <a:rPr lang="de-DE" sz="3200" b="1" dirty="0">
                <a:solidFill>
                  <a:schemeClr val="bg1"/>
                </a:solidFill>
              </a:rPr>
              <a:t>4€</a:t>
            </a:r>
          </a:p>
        </p:txBody>
      </p:sp>
      <p:sp>
        <p:nvSpPr>
          <p:cNvPr id="278" name="Textfeld 277">
            <a:extLst>
              <a:ext uri="{FF2B5EF4-FFF2-40B4-BE49-F238E27FC236}">
                <a16:creationId xmlns:a16="http://schemas.microsoft.com/office/drawing/2014/main" id="{4005039D-A510-4C59-60A2-224EA358A3C3}"/>
              </a:ext>
              <a:ext uri="{C183D7F6-B498-43B3-948B-1728B52AA6E4}">
                <adec:decorative xmlns:adec="http://schemas.microsoft.com/office/drawing/2017/decorative" val="0"/>
              </a:ext>
            </a:extLst>
          </p:cNvPr>
          <p:cNvSpPr txBox="1"/>
          <p:nvPr/>
        </p:nvSpPr>
        <p:spPr>
          <a:xfrm>
            <a:off x="4902654" y="5242979"/>
            <a:ext cx="817015" cy="523220"/>
          </a:xfrm>
          <a:prstGeom prst="rect">
            <a:avLst/>
          </a:prstGeom>
          <a:noFill/>
        </p:spPr>
        <p:txBody>
          <a:bodyPr wrap="square" rtlCol="0">
            <a:spAutoFit/>
          </a:bodyPr>
          <a:lstStyle/>
          <a:p>
            <a:r>
              <a:rPr lang="de-DE" sz="2800" b="1" dirty="0">
                <a:solidFill>
                  <a:schemeClr val="bg1"/>
                </a:solidFill>
              </a:rPr>
              <a:t>15€</a:t>
            </a:r>
          </a:p>
        </p:txBody>
      </p:sp>
      <p:sp>
        <p:nvSpPr>
          <p:cNvPr id="279" name="Textfeld 278">
            <a:extLst>
              <a:ext uri="{FF2B5EF4-FFF2-40B4-BE49-F238E27FC236}">
                <a16:creationId xmlns:a16="http://schemas.microsoft.com/office/drawing/2014/main" id="{AB853713-ADE7-F3A1-BB3B-D42348B1E0A6}"/>
              </a:ext>
            </a:extLst>
          </p:cNvPr>
          <p:cNvSpPr txBox="1"/>
          <p:nvPr/>
        </p:nvSpPr>
        <p:spPr>
          <a:xfrm>
            <a:off x="2755133" y="5726801"/>
            <a:ext cx="3867886" cy="2062103"/>
          </a:xfrm>
          <a:prstGeom prst="rect">
            <a:avLst/>
          </a:prstGeom>
          <a:noFill/>
        </p:spPr>
        <p:txBody>
          <a:bodyPr wrap="square" rtlCol="0">
            <a:spAutoFit/>
          </a:bodyPr>
          <a:lstStyle/>
          <a:p>
            <a:r>
              <a:rPr lang="de-DE" sz="1600" b="1" i="0" dirty="0">
                <a:solidFill>
                  <a:schemeClr val="bg1"/>
                </a:solidFill>
                <a:effectLst/>
                <a:latin typeface="__Inter_aaf875"/>
              </a:rPr>
              <a:t>Die </a:t>
            </a:r>
            <a:r>
              <a:rPr lang="de-DE" sz="1600" b="1" i="0" dirty="0" err="1">
                <a:solidFill>
                  <a:schemeClr val="bg1"/>
                </a:solidFill>
                <a:effectLst/>
                <a:latin typeface="__Inter_aaf875"/>
              </a:rPr>
              <a:t>Morcilla</a:t>
            </a:r>
            <a:r>
              <a:rPr lang="de-DE" sz="1600" b="1" i="0" dirty="0">
                <a:solidFill>
                  <a:schemeClr val="bg1"/>
                </a:solidFill>
                <a:effectLst/>
                <a:latin typeface="__Inter_aaf875"/>
              </a:rPr>
              <a:t> ist eine Blutwurst, die aus gekochtem Rinderblut hergestellt wird, mit einer dunkelbraunen Farbe. Sie wird normalerweise mit Schweinefett vermischt und kann andere nicht fleischige Zutaten enthalten, um ihr Volumen zu erhöhen, wie Reis, andere Getreidesorten, Paniermehl oder Zwiebeln.</a:t>
            </a:r>
            <a:endParaRPr lang="de-DE" sz="1600" b="1" dirty="0">
              <a:solidFill>
                <a:schemeClr val="bg1"/>
              </a:solidFill>
            </a:endParaRPr>
          </a:p>
        </p:txBody>
      </p:sp>
      <p:sp>
        <p:nvSpPr>
          <p:cNvPr id="280" name="Textfeld 279">
            <a:extLst>
              <a:ext uri="{FF2B5EF4-FFF2-40B4-BE49-F238E27FC236}">
                <a16:creationId xmlns:a16="http://schemas.microsoft.com/office/drawing/2014/main" id="{66D5FFE3-AD4B-7800-9F03-10B3347133D8}"/>
              </a:ext>
            </a:extLst>
          </p:cNvPr>
          <p:cNvSpPr txBox="1"/>
          <p:nvPr/>
        </p:nvSpPr>
        <p:spPr>
          <a:xfrm>
            <a:off x="2857842" y="8532024"/>
            <a:ext cx="3867886" cy="2062103"/>
          </a:xfrm>
          <a:prstGeom prst="rect">
            <a:avLst/>
          </a:prstGeom>
          <a:noFill/>
        </p:spPr>
        <p:txBody>
          <a:bodyPr wrap="square" rtlCol="0">
            <a:spAutoFit/>
          </a:bodyPr>
          <a:lstStyle/>
          <a:p>
            <a:r>
              <a:rPr lang="de-DE" sz="1600" b="1" i="0" dirty="0">
                <a:solidFill>
                  <a:schemeClr val="bg1"/>
                </a:solidFill>
                <a:effectLst/>
                <a:latin typeface="__Inter_aaf875"/>
              </a:rPr>
              <a:t>In Kolumbien sind Empanadas Maisfladen, die mit verschiedenen Zutaten gefüllt sind. Sie sind eine Reflexion der Mischküche, die die spanische Technik des Einwickelns erbt, die ihrerseits arabischen Ursprungs ist, und afrikanische Eintöpfe und Grundzutaten Amerikas wie Kartoffeln und Mais kombiniert.</a:t>
            </a:r>
            <a:endParaRPr lang="de-DE" sz="1600" b="1" dirty="0">
              <a:solidFill>
                <a:schemeClr val="bg1"/>
              </a:solidFill>
            </a:endParaRPr>
          </a:p>
        </p:txBody>
      </p:sp>
      <p:sp>
        <p:nvSpPr>
          <p:cNvPr id="283" name="Textfeld 282">
            <a:extLst>
              <a:ext uri="{FF2B5EF4-FFF2-40B4-BE49-F238E27FC236}">
                <a16:creationId xmlns:a16="http://schemas.microsoft.com/office/drawing/2014/main" id="{606E7375-841D-0C71-5C5B-F9914FA0FE1B}"/>
              </a:ext>
            </a:extLst>
          </p:cNvPr>
          <p:cNvSpPr txBox="1"/>
          <p:nvPr/>
        </p:nvSpPr>
        <p:spPr>
          <a:xfrm>
            <a:off x="3102573" y="11571504"/>
            <a:ext cx="3171227" cy="2031325"/>
          </a:xfrm>
          <a:prstGeom prst="rect">
            <a:avLst/>
          </a:prstGeom>
          <a:noFill/>
        </p:spPr>
        <p:txBody>
          <a:bodyPr wrap="square" rtlCol="0">
            <a:spAutoFit/>
          </a:bodyPr>
          <a:lstStyle/>
          <a:p>
            <a:r>
              <a:rPr lang="de-DE" sz="1400" b="1" dirty="0" err="1">
                <a:solidFill>
                  <a:schemeClr val="bg1"/>
                </a:solidFill>
              </a:rPr>
              <a:t>Frijoles</a:t>
            </a:r>
            <a:r>
              <a:rPr lang="de-DE" sz="1400" b="1" dirty="0">
                <a:solidFill>
                  <a:schemeClr val="bg1"/>
                </a:solidFill>
              </a:rPr>
              <a:t> de Pata oder </a:t>
            </a:r>
            <a:r>
              <a:rPr lang="de-DE" sz="1400" b="1" dirty="0" err="1">
                <a:solidFill>
                  <a:schemeClr val="bg1"/>
                </a:solidFill>
              </a:rPr>
              <a:t>Frijoles</a:t>
            </a:r>
            <a:r>
              <a:rPr lang="de-DE" sz="1400" b="1" dirty="0">
                <a:solidFill>
                  <a:schemeClr val="bg1"/>
                </a:solidFill>
              </a:rPr>
              <a:t> de Res sind traditionelle kolumbianische Bohnengerichte, die in verschiedenen Regionen des Landes beliebt sind. Diese roten Bohnen werden in einer hausgemachten Gemüsebrühe gekocht und passen perfekt zu Reis.</a:t>
            </a:r>
          </a:p>
        </p:txBody>
      </p:sp>
      <p:sp>
        <p:nvSpPr>
          <p:cNvPr id="287" name="Textfeld 286">
            <a:extLst>
              <a:ext uri="{FF2B5EF4-FFF2-40B4-BE49-F238E27FC236}">
                <a16:creationId xmlns:a16="http://schemas.microsoft.com/office/drawing/2014/main" id="{C3FA0387-4DDF-3C92-C2A5-301D85A06D03}"/>
              </a:ext>
            </a:extLst>
          </p:cNvPr>
          <p:cNvSpPr txBox="1"/>
          <p:nvPr/>
        </p:nvSpPr>
        <p:spPr>
          <a:xfrm>
            <a:off x="8948344" y="8808780"/>
            <a:ext cx="3867886" cy="2554545"/>
          </a:xfrm>
          <a:prstGeom prst="rect">
            <a:avLst/>
          </a:prstGeom>
          <a:noFill/>
        </p:spPr>
        <p:txBody>
          <a:bodyPr wrap="square" rtlCol="0">
            <a:spAutoFit/>
          </a:bodyPr>
          <a:lstStyle/>
          <a:p>
            <a:r>
              <a:rPr lang="de-DE" sz="1600" b="1" i="0" dirty="0">
                <a:solidFill>
                  <a:schemeClr val="bg1"/>
                </a:solidFill>
                <a:effectLst/>
                <a:latin typeface="__Inter_aaf875"/>
              </a:rPr>
              <a:t>Gefüllte Kartoffeln werden in fast allen lateinamerikanischen Ländern konsumiert, aber das kolumbianische Rezept ist durch seine Begleitung gekennzeichnet. Ähnlich wie bei den meisten unserer Vorspeisen werden diese Kartoffeln mit einer Tasse delikatem </a:t>
            </a:r>
            <a:r>
              <a:rPr lang="de-DE" sz="1600" b="1" i="0" dirty="0" err="1">
                <a:solidFill>
                  <a:schemeClr val="bg1"/>
                </a:solidFill>
                <a:effectLst/>
                <a:latin typeface="__Inter_aaf875"/>
              </a:rPr>
              <a:t>Ají</a:t>
            </a:r>
            <a:r>
              <a:rPr lang="de-DE" sz="1600" b="1" i="0" dirty="0">
                <a:solidFill>
                  <a:schemeClr val="bg1"/>
                </a:solidFill>
                <a:effectLst/>
                <a:latin typeface="__Inter_aaf875"/>
              </a:rPr>
              <a:t> serviert, einer Sauce, die aus der Mischung roter Tomaten, Zwiebeln und Koriander mit verschiedenen Gewürzen hergestellt wird.</a:t>
            </a:r>
            <a:endParaRPr lang="de-DE" sz="1600" b="1" dirty="0">
              <a:solidFill>
                <a:schemeClr val="bg1"/>
              </a:solidFill>
            </a:endParaRPr>
          </a:p>
        </p:txBody>
      </p:sp>
      <p:sp>
        <p:nvSpPr>
          <p:cNvPr id="289" name="Textfeld 288">
            <a:extLst>
              <a:ext uri="{FF2B5EF4-FFF2-40B4-BE49-F238E27FC236}">
                <a16:creationId xmlns:a16="http://schemas.microsoft.com/office/drawing/2014/main" id="{64A36579-5B12-215A-462F-75D0DE231D82}"/>
              </a:ext>
            </a:extLst>
          </p:cNvPr>
          <p:cNvSpPr txBox="1"/>
          <p:nvPr/>
        </p:nvSpPr>
        <p:spPr>
          <a:xfrm>
            <a:off x="8926601" y="5429625"/>
            <a:ext cx="3731640" cy="2308324"/>
          </a:xfrm>
          <a:prstGeom prst="rect">
            <a:avLst/>
          </a:prstGeom>
          <a:noFill/>
        </p:spPr>
        <p:txBody>
          <a:bodyPr wrap="square" rtlCol="0">
            <a:spAutoFit/>
          </a:bodyPr>
          <a:lstStyle/>
          <a:p>
            <a:r>
              <a:rPr lang="de-DE" sz="1600" b="1" dirty="0" err="1">
                <a:solidFill>
                  <a:schemeClr val="bg1"/>
                </a:solidFill>
              </a:rPr>
              <a:t>Fritanga</a:t>
            </a:r>
            <a:r>
              <a:rPr lang="de-DE" sz="1600" b="1" dirty="0">
                <a:solidFill>
                  <a:schemeClr val="bg1"/>
                </a:solidFill>
              </a:rPr>
              <a:t>, auch bekannt als </a:t>
            </a:r>
            <a:r>
              <a:rPr lang="de-DE" sz="1600" b="1" dirty="0" err="1">
                <a:solidFill>
                  <a:schemeClr val="bg1"/>
                </a:solidFill>
              </a:rPr>
              <a:t>Picada</a:t>
            </a:r>
            <a:r>
              <a:rPr lang="de-DE" sz="1600" b="1" dirty="0">
                <a:solidFill>
                  <a:schemeClr val="bg1"/>
                </a:solidFill>
              </a:rPr>
              <a:t>, ist ein spektakuläres Gericht der kolumbianischen Küche mit verschiedenen Fleischsorten und einigen Gemüsesorten, die alle zusammen gebraten und frittiert werden. Es ist ein Gericht mit vielen Kalorien und natürlich reichlich und lecker.</a:t>
            </a:r>
          </a:p>
        </p:txBody>
      </p:sp>
      <p:pic>
        <p:nvPicPr>
          <p:cNvPr id="47" name="Grafik 46" descr="Ein Bild, das Essen, Gartenbohne, Hülsenfrucht, Gemüse enthält.&#10;&#10;Automatisch generierte Beschreibung">
            <a:extLst>
              <a:ext uri="{FF2B5EF4-FFF2-40B4-BE49-F238E27FC236}">
                <a16:creationId xmlns:a16="http://schemas.microsoft.com/office/drawing/2014/main" id="{04986336-B755-3581-5FAC-FF119AF1A7DD}"/>
              </a:ext>
            </a:extLst>
          </p:cNvPr>
          <p:cNvPicPr>
            <a:picLocks noChangeAspect="1"/>
          </p:cNvPicPr>
          <p:nvPr/>
        </p:nvPicPr>
        <p:blipFill>
          <a:blip r:embed="rId19" cstate="print">
            <a:extLst>
              <a:ext uri="{28A0092B-C50C-407E-A947-70E740481C1C}">
                <a14:useLocalDpi xmlns:a14="http://schemas.microsoft.com/office/drawing/2010/main" val="0"/>
              </a:ext>
            </a:extLst>
          </a:blip>
          <a:srcRect l="1387" t="18857" b="11094"/>
          <a:stretch>
            <a:fillRect/>
          </a:stretch>
        </p:blipFill>
        <p:spPr>
          <a:xfrm>
            <a:off x="863995" y="11439525"/>
            <a:ext cx="2117589" cy="2256312"/>
          </a:xfrm>
          <a:custGeom>
            <a:avLst/>
            <a:gdLst>
              <a:gd name="connsiteX0" fmla="*/ 1073682 w 2117589"/>
              <a:gd name="connsiteY0" fmla="*/ 0 h 2256312"/>
              <a:gd name="connsiteX1" fmla="*/ 2099093 w 2117589"/>
              <a:gd name="connsiteY1" fmla="*/ 792677 h 2256312"/>
              <a:gd name="connsiteX2" fmla="*/ 2117589 w 2117589"/>
              <a:gd name="connsiteY2" fmla="*/ 868259 h 2256312"/>
              <a:gd name="connsiteX3" fmla="*/ 2117589 w 2117589"/>
              <a:gd name="connsiteY3" fmla="*/ 1388053 h 2256312"/>
              <a:gd name="connsiteX4" fmla="*/ 2099093 w 2117589"/>
              <a:gd name="connsiteY4" fmla="*/ 1463635 h 2256312"/>
              <a:gd name="connsiteX5" fmla="*/ 1073682 w 2117589"/>
              <a:gd name="connsiteY5" fmla="*/ 2256312 h 2256312"/>
              <a:gd name="connsiteX6" fmla="*/ 0 w 2117589"/>
              <a:gd name="connsiteY6" fmla="*/ 1128156 h 2256312"/>
              <a:gd name="connsiteX7" fmla="*/ 1073682 w 2117589"/>
              <a:gd name="connsiteY7" fmla="*/ 0 h 225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7589" h="2256312">
                <a:moveTo>
                  <a:pt x="1073682" y="0"/>
                </a:moveTo>
                <a:cubicBezTo>
                  <a:pt x="1555477" y="0"/>
                  <a:pt x="1963153" y="333440"/>
                  <a:pt x="2099093" y="792677"/>
                </a:cubicBezTo>
                <a:lnTo>
                  <a:pt x="2117589" y="868259"/>
                </a:lnTo>
                <a:lnTo>
                  <a:pt x="2117589" y="1388053"/>
                </a:lnTo>
                <a:lnTo>
                  <a:pt x="2099093" y="1463635"/>
                </a:lnTo>
                <a:cubicBezTo>
                  <a:pt x="1963153" y="1922872"/>
                  <a:pt x="1555477" y="2256312"/>
                  <a:pt x="1073682" y="2256312"/>
                </a:cubicBezTo>
                <a:cubicBezTo>
                  <a:pt x="480704" y="2256312"/>
                  <a:pt x="0" y="1751219"/>
                  <a:pt x="0" y="1128156"/>
                </a:cubicBezTo>
                <a:cubicBezTo>
                  <a:pt x="0" y="505093"/>
                  <a:pt x="480704" y="0"/>
                  <a:pt x="1073682" y="0"/>
                </a:cubicBezTo>
                <a:close/>
              </a:path>
            </a:pathLst>
          </a:custGeom>
        </p:spPr>
      </p:pic>
      <p:sp>
        <p:nvSpPr>
          <p:cNvPr id="44" name="Ellipse 43">
            <a:extLst>
              <a:ext uri="{FF2B5EF4-FFF2-40B4-BE49-F238E27FC236}">
                <a16:creationId xmlns:a16="http://schemas.microsoft.com/office/drawing/2014/main" id="{F5FEBBCA-ADB7-5A10-A811-322320FA8E68}"/>
              </a:ext>
            </a:extLst>
          </p:cNvPr>
          <p:cNvSpPr/>
          <p:nvPr/>
        </p:nvSpPr>
        <p:spPr>
          <a:xfrm>
            <a:off x="-612176" y="12859227"/>
            <a:ext cx="2140963" cy="218497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D73260AF-E136-76CD-4CA6-D7500B132304}"/>
              </a:ext>
            </a:extLst>
          </p:cNvPr>
          <p:cNvGrpSpPr/>
          <p:nvPr/>
        </p:nvGrpSpPr>
        <p:grpSpPr>
          <a:xfrm>
            <a:off x="0" y="0"/>
            <a:ext cx="12857480" cy="18000345"/>
            <a:chOff x="0" y="0"/>
            <a:chExt cx="12857480" cy="18000345"/>
          </a:xfrm>
        </p:grpSpPr>
        <p:pic>
          <p:nvPicPr>
            <p:cNvPr id="3" name="object 3">
              <a:extLst>
                <a:ext uri="{FF2B5EF4-FFF2-40B4-BE49-F238E27FC236}">
                  <a16:creationId xmlns:a16="http://schemas.microsoft.com/office/drawing/2014/main" id="{E4D312A1-FC93-9062-ED59-156676C874A6}"/>
                </a:ext>
              </a:extLst>
            </p:cNvPr>
            <p:cNvPicPr/>
            <p:nvPr/>
          </p:nvPicPr>
          <p:blipFill>
            <a:blip r:embed="rId2" cstate="print"/>
            <a:stretch>
              <a:fillRect/>
            </a:stretch>
          </p:blipFill>
          <p:spPr>
            <a:xfrm>
              <a:off x="0" y="13754583"/>
              <a:ext cx="12857099" cy="4245379"/>
            </a:xfrm>
            <a:prstGeom prst="rect">
              <a:avLst/>
            </a:prstGeom>
          </p:spPr>
        </p:pic>
        <p:sp>
          <p:nvSpPr>
            <p:cNvPr id="4" name="object 4">
              <a:extLst>
                <a:ext uri="{FF2B5EF4-FFF2-40B4-BE49-F238E27FC236}">
                  <a16:creationId xmlns:a16="http://schemas.microsoft.com/office/drawing/2014/main" id="{41EE9B28-13D0-CB50-8427-7A979EC28928}"/>
                </a:ext>
              </a:extLst>
            </p:cNvPr>
            <p:cNvSpPr/>
            <p:nvPr/>
          </p:nvSpPr>
          <p:spPr>
            <a:xfrm>
              <a:off x="3402730" y="14981750"/>
              <a:ext cx="2760345" cy="1360170"/>
            </a:xfrm>
            <a:custGeom>
              <a:avLst/>
              <a:gdLst/>
              <a:ahLst/>
              <a:cxnLst/>
              <a:rect l="l" t="t" r="r" b="b"/>
              <a:pathLst>
                <a:path w="2760345" h="1360169">
                  <a:moveTo>
                    <a:pt x="0" y="0"/>
                  </a:moveTo>
                  <a:lnTo>
                    <a:pt x="973256" y="110977"/>
                  </a:lnTo>
                  <a:lnTo>
                    <a:pt x="1585180" y="289650"/>
                  </a:lnTo>
                  <a:lnTo>
                    <a:pt x="2094527" y="663531"/>
                  </a:lnTo>
                  <a:lnTo>
                    <a:pt x="2760052" y="1360131"/>
                  </a:lnTo>
                </a:path>
              </a:pathLst>
            </a:custGeom>
            <a:ln w="32638">
              <a:solidFill>
                <a:srgbClr val="695C44"/>
              </a:solidFill>
            </a:ln>
          </p:spPr>
          <p:txBody>
            <a:bodyPr wrap="square" lIns="0" tIns="0" rIns="0" bIns="0" rtlCol="0"/>
            <a:lstStyle/>
            <a:p>
              <a:endParaRPr/>
            </a:p>
          </p:txBody>
        </p:sp>
        <p:sp>
          <p:nvSpPr>
            <p:cNvPr id="5" name="object 5">
              <a:extLst>
                <a:ext uri="{FF2B5EF4-FFF2-40B4-BE49-F238E27FC236}">
                  <a16:creationId xmlns:a16="http://schemas.microsoft.com/office/drawing/2014/main" id="{7E2591A1-548F-AE98-9114-A67CFC046476}"/>
                </a:ext>
              </a:extLst>
            </p:cNvPr>
            <p:cNvSpPr/>
            <p:nvPr/>
          </p:nvSpPr>
          <p:spPr>
            <a:xfrm>
              <a:off x="3426531" y="14899671"/>
              <a:ext cx="2814320" cy="1429385"/>
            </a:xfrm>
            <a:custGeom>
              <a:avLst/>
              <a:gdLst/>
              <a:ahLst/>
              <a:cxnLst/>
              <a:rect l="l" t="t" r="r" b="b"/>
              <a:pathLst>
                <a:path w="2814320" h="1429384">
                  <a:moveTo>
                    <a:pt x="6858" y="0"/>
                  </a:moveTo>
                  <a:lnTo>
                    <a:pt x="0" y="4826"/>
                  </a:lnTo>
                  <a:lnTo>
                    <a:pt x="5206" y="11404"/>
                  </a:lnTo>
                  <a:lnTo>
                    <a:pt x="56819" y="22479"/>
                  </a:lnTo>
                  <a:lnTo>
                    <a:pt x="116370" y="37503"/>
                  </a:lnTo>
                  <a:lnTo>
                    <a:pt x="182816" y="56464"/>
                  </a:lnTo>
                  <a:lnTo>
                    <a:pt x="244094" y="75742"/>
                  </a:lnTo>
                  <a:lnTo>
                    <a:pt x="299453" y="90741"/>
                  </a:lnTo>
                  <a:lnTo>
                    <a:pt x="526313" y="156425"/>
                  </a:lnTo>
                  <a:lnTo>
                    <a:pt x="565746" y="167208"/>
                  </a:lnTo>
                  <a:lnTo>
                    <a:pt x="760336" y="223113"/>
                  </a:lnTo>
                  <a:lnTo>
                    <a:pt x="953731" y="282917"/>
                  </a:lnTo>
                  <a:lnTo>
                    <a:pt x="1101191" y="332143"/>
                  </a:lnTo>
                  <a:lnTo>
                    <a:pt x="1204290" y="369150"/>
                  </a:lnTo>
                  <a:lnTo>
                    <a:pt x="1308544" y="409511"/>
                  </a:lnTo>
                  <a:lnTo>
                    <a:pt x="1364665" y="433120"/>
                  </a:lnTo>
                  <a:lnTo>
                    <a:pt x="1415186" y="456044"/>
                  </a:lnTo>
                  <a:lnTo>
                    <a:pt x="1521968" y="508812"/>
                  </a:lnTo>
                  <a:lnTo>
                    <a:pt x="1626412" y="563537"/>
                  </a:lnTo>
                  <a:lnTo>
                    <a:pt x="1735277" y="623646"/>
                  </a:lnTo>
                  <a:lnTo>
                    <a:pt x="1847011" y="689216"/>
                  </a:lnTo>
                  <a:lnTo>
                    <a:pt x="1968195" y="764552"/>
                  </a:lnTo>
                  <a:lnTo>
                    <a:pt x="2066658" y="828929"/>
                  </a:lnTo>
                  <a:lnTo>
                    <a:pt x="2152091" y="887323"/>
                  </a:lnTo>
                  <a:lnTo>
                    <a:pt x="2206078" y="925639"/>
                  </a:lnTo>
                  <a:lnTo>
                    <a:pt x="2257653" y="963409"/>
                  </a:lnTo>
                  <a:lnTo>
                    <a:pt x="2330589" y="1018667"/>
                  </a:lnTo>
                  <a:lnTo>
                    <a:pt x="2398191" y="1072057"/>
                  </a:lnTo>
                  <a:lnTo>
                    <a:pt x="2460332" y="1123340"/>
                  </a:lnTo>
                  <a:lnTo>
                    <a:pt x="2517025" y="1172184"/>
                  </a:lnTo>
                  <a:lnTo>
                    <a:pt x="2643441" y="1286014"/>
                  </a:lnTo>
                  <a:lnTo>
                    <a:pt x="2692717" y="1333017"/>
                  </a:lnTo>
                  <a:lnTo>
                    <a:pt x="2734170" y="1375384"/>
                  </a:lnTo>
                  <a:lnTo>
                    <a:pt x="2740647" y="1381429"/>
                  </a:lnTo>
                  <a:lnTo>
                    <a:pt x="2769400" y="1409725"/>
                  </a:lnTo>
                  <a:lnTo>
                    <a:pt x="2786672" y="1428915"/>
                  </a:lnTo>
                  <a:lnTo>
                    <a:pt x="2793542" y="1428140"/>
                  </a:lnTo>
                  <a:lnTo>
                    <a:pt x="2797556" y="1428127"/>
                  </a:lnTo>
                  <a:lnTo>
                    <a:pt x="2800756" y="1428572"/>
                  </a:lnTo>
                  <a:lnTo>
                    <a:pt x="2808503" y="1423885"/>
                  </a:lnTo>
                  <a:lnTo>
                    <a:pt x="2811081" y="1416862"/>
                  </a:lnTo>
                  <a:lnTo>
                    <a:pt x="2814243" y="1410462"/>
                  </a:lnTo>
                  <a:lnTo>
                    <a:pt x="2806230" y="1396733"/>
                  </a:lnTo>
                  <a:lnTo>
                    <a:pt x="2771114" y="1343406"/>
                  </a:lnTo>
                  <a:lnTo>
                    <a:pt x="2692425" y="1250861"/>
                  </a:lnTo>
                  <a:lnTo>
                    <a:pt x="2630868" y="1184160"/>
                  </a:lnTo>
                  <a:lnTo>
                    <a:pt x="2598737" y="1152842"/>
                  </a:lnTo>
                  <a:lnTo>
                    <a:pt x="2545918" y="1103363"/>
                  </a:lnTo>
                  <a:lnTo>
                    <a:pt x="2487701" y="1051013"/>
                  </a:lnTo>
                  <a:lnTo>
                    <a:pt x="2424049" y="996149"/>
                  </a:lnTo>
                  <a:lnTo>
                    <a:pt x="2354948" y="939126"/>
                  </a:lnTo>
                  <a:lnTo>
                    <a:pt x="2305723" y="900201"/>
                  </a:lnTo>
                  <a:lnTo>
                    <a:pt x="2240711" y="850620"/>
                  </a:lnTo>
                  <a:lnTo>
                    <a:pt x="2185962" y="810298"/>
                  </a:lnTo>
                  <a:lnTo>
                    <a:pt x="2128723" y="769556"/>
                  </a:lnTo>
                  <a:lnTo>
                    <a:pt x="2076462" y="733806"/>
                  </a:lnTo>
                  <a:lnTo>
                    <a:pt x="1974456" y="666915"/>
                  </a:lnTo>
                  <a:lnTo>
                    <a:pt x="1891220" y="615810"/>
                  </a:lnTo>
                  <a:lnTo>
                    <a:pt x="1768182" y="544487"/>
                  </a:lnTo>
                  <a:lnTo>
                    <a:pt x="1656740" y="483857"/>
                  </a:lnTo>
                  <a:lnTo>
                    <a:pt x="1559521" y="434162"/>
                  </a:lnTo>
                  <a:lnTo>
                    <a:pt x="1450149" y="381406"/>
                  </a:lnTo>
                  <a:lnTo>
                    <a:pt x="1397050" y="357911"/>
                  </a:lnTo>
                  <a:lnTo>
                    <a:pt x="1338808" y="334073"/>
                  </a:lnTo>
                  <a:lnTo>
                    <a:pt x="1254061" y="301879"/>
                  </a:lnTo>
                  <a:lnTo>
                    <a:pt x="1185875" y="277723"/>
                  </a:lnTo>
                  <a:lnTo>
                    <a:pt x="1065212" y="237566"/>
                  </a:lnTo>
                  <a:lnTo>
                    <a:pt x="989545" y="213690"/>
                  </a:lnTo>
                  <a:lnTo>
                    <a:pt x="859853" y="174752"/>
                  </a:lnTo>
                  <a:lnTo>
                    <a:pt x="728002" y="137642"/>
                  </a:lnTo>
                  <a:lnTo>
                    <a:pt x="545172" y="89458"/>
                  </a:lnTo>
                  <a:lnTo>
                    <a:pt x="394271" y="56832"/>
                  </a:lnTo>
                  <a:lnTo>
                    <a:pt x="254762" y="29933"/>
                  </a:lnTo>
                  <a:lnTo>
                    <a:pt x="6858" y="0"/>
                  </a:lnTo>
                  <a:close/>
                </a:path>
              </a:pathLst>
            </a:custGeom>
            <a:solidFill>
              <a:srgbClr val="F5E2CA"/>
            </a:solidFill>
          </p:spPr>
          <p:txBody>
            <a:bodyPr wrap="square" lIns="0" tIns="0" rIns="0" bIns="0" rtlCol="0"/>
            <a:lstStyle/>
            <a:p>
              <a:endParaRPr/>
            </a:p>
          </p:txBody>
        </p:sp>
        <p:sp>
          <p:nvSpPr>
            <p:cNvPr id="6" name="object 6">
              <a:extLst>
                <a:ext uri="{FF2B5EF4-FFF2-40B4-BE49-F238E27FC236}">
                  <a16:creationId xmlns:a16="http://schemas.microsoft.com/office/drawing/2014/main" id="{E3C5A85B-456A-538C-9BED-F08C909CECD7}"/>
                </a:ext>
              </a:extLst>
            </p:cNvPr>
            <p:cNvSpPr/>
            <p:nvPr/>
          </p:nvSpPr>
          <p:spPr>
            <a:xfrm>
              <a:off x="2733344" y="15679832"/>
              <a:ext cx="852169" cy="554990"/>
            </a:xfrm>
            <a:custGeom>
              <a:avLst/>
              <a:gdLst/>
              <a:ahLst/>
              <a:cxnLst/>
              <a:rect l="l" t="t" r="r" b="b"/>
              <a:pathLst>
                <a:path w="852170" h="554990">
                  <a:moveTo>
                    <a:pt x="55613" y="0"/>
                  </a:moveTo>
                  <a:lnTo>
                    <a:pt x="22313" y="3225"/>
                  </a:lnTo>
                  <a:lnTo>
                    <a:pt x="0" y="8813"/>
                  </a:lnTo>
                  <a:lnTo>
                    <a:pt x="749" y="17919"/>
                  </a:lnTo>
                  <a:lnTo>
                    <a:pt x="2374" y="45504"/>
                  </a:lnTo>
                  <a:lnTo>
                    <a:pt x="3898" y="54406"/>
                  </a:lnTo>
                  <a:lnTo>
                    <a:pt x="11074" y="81051"/>
                  </a:lnTo>
                  <a:lnTo>
                    <a:pt x="13030" y="89941"/>
                  </a:lnTo>
                  <a:lnTo>
                    <a:pt x="83858" y="97256"/>
                  </a:lnTo>
                  <a:lnTo>
                    <a:pt x="210058" y="121589"/>
                  </a:lnTo>
                  <a:lnTo>
                    <a:pt x="276415" y="138328"/>
                  </a:lnTo>
                  <a:lnTo>
                    <a:pt x="339636" y="159981"/>
                  </a:lnTo>
                  <a:lnTo>
                    <a:pt x="405257" y="188937"/>
                  </a:lnTo>
                  <a:lnTo>
                    <a:pt x="462432" y="220345"/>
                  </a:lnTo>
                  <a:lnTo>
                    <a:pt x="497624" y="242328"/>
                  </a:lnTo>
                  <a:lnTo>
                    <a:pt x="564921" y="291515"/>
                  </a:lnTo>
                  <a:lnTo>
                    <a:pt x="597420" y="318211"/>
                  </a:lnTo>
                  <a:lnTo>
                    <a:pt x="665276" y="379679"/>
                  </a:lnTo>
                  <a:lnTo>
                    <a:pt x="705726" y="418731"/>
                  </a:lnTo>
                  <a:lnTo>
                    <a:pt x="770102" y="489724"/>
                  </a:lnTo>
                  <a:lnTo>
                    <a:pt x="814120" y="546633"/>
                  </a:lnTo>
                  <a:lnTo>
                    <a:pt x="844257" y="554964"/>
                  </a:lnTo>
                  <a:lnTo>
                    <a:pt x="831049" y="481711"/>
                  </a:lnTo>
                  <a:lnTo>
                    <a:pt x="803300" y="428688"/>
                  </a:lnTo>
                  <a:lnTo>
                    <a:pt x="782027" y="392506"/>
                  </a:lnTo>
                  <a:lnTo>
                    <a:pt x="752906" y="346811"/>
                  </a:lnTo>
                  <a:lnTo>
                    <a:pt x="725119" y="308521"/>
                  </a:lnTo>
                  <a:lnTo>
                    <a:pt x="697331" y="274980"/>
                  </a:lnTo>
                  <a:lnTo>
                    <a:pt x="647319" y="224790"/>
                  </a:lnTo>
                  <a:lnTo>
                    <a:pt x="617994" y="198462"/>
                  </a:lnTo>
                  <a:lnTo>
                    <a:pt x="585635" y="172872"/>
                  </a:lnTo>
                  <a:lnTo>
                    <a:pt x="552869" y="149263"/>
                  </a:lnTo>
                  <a:lnTo>
                    <a:pt x="519010" y="127101"/>
                  </a:lnTo>
                  <a:lnTo>
                    <a:pt x="465886" y="97256"/>
                  </a:lnTo>
                  <a:lnTo>
                    <a:pt x="404063" y="68414"/>
                  </a:lnTo>
                  <a:lnTo>
                    <a:pt x="345808" y="46951"/>
                  </a:lnTo>
                  <a:lnTo>
                    <a:pt x="285318" y="29641"/>
                  </a:lnTo>
                  <a:lnTo>
                    <a:pt x="222618" y="16878"/>
                  </a:lnTo>
                  <a:lnTo>
                    <a:pt x="138036" y="5194"/>
                  </a:lnTo>
                  <a:lnTo>
                    <a:pt x="88252" y="749"/>
                  </a:lnTo>
                  <a:lnTo>
                    <a:pt x="55613" y="0"/>
                  </a:lnTo>
                  <a:close/>
                </a:path>
              </a:pathLst>
            </a:custGeom>
            <a:solidFill>
              <a:srgbClr val="F27277"/>
            </a:solidFill>
          </p:spPr>
          <p:txBody>
            <a:bodyPr wrap="square" lIns="0" tIns="0" rIns="0" bIns="0" rtlCol="0"/>
            <a:lstStyle/>
            <a:p>
              <a:endParaRPr/>
            </a:p>
          </p:txBody>
        </p:sp>
        <p:sp>
          <p:nvSpPr>
            <p:cNvPr id="7" name="object 7">
              <a:extLst>
                <a:ext uri="{FF2B5EF4-FFF2-40B4-BE49-F238E27FC236}">
                  <a16:creationId xmlns:a16="http://schemas.microsoft.com/office/drawing/2014/main" id="{A2BE0574-F438-21BA-A3B6-473AB4341E68}"/>
                </a:ext>
              </a:extLst>
            </p:cNvPr>
            <p:cNvSpPr/>
            <p:nvPr/>
          </p:nvSpPr>
          <p:spPr>
            <a:xfrm>
              <a:off x="4534671" y="16605705"/>
              <a:ext cx="716280" cy="461645"/>
            </a:xfrm>
            <a:custGeom>
              <a:avLst/>
              <a:gdLst/>
              <a:ahLst/>
              <a:cxnLst/>
              <a:rect l="l" t="t" r="r" b="b"/>
              <a:pathLst>
                <a:path w="716279" h="461644">
                  <a:moveTo>
                    <a:pt x="331736" y="0"/>
                  </a:moveTo>
                  <a:lnTo>
                    <a:pt x="267817" y="7200"/>
                  </a:lnTo>
                  <a:lnTo>
                    <a:pt x="214249" y="21082"/>
                  </a:lnTo>
                  <a:lnTo>
                    <a:pt x="164604" y="40055"/>
                  </a:lnTo>
                  <a:lnTo>
                    <a:pt x="110401" y="67437"/>
                  </a:lnTo>
                  <a:lnTo>
                    <a:pt x="67030" y="98221"/>
                  </a:lnTo>
                  <a:lnTo>
                    <a:pt x="36766" y="127165"/>
                  </a:lnTo>
                  <a:lnTo>
                    <a:pt x="9588" y="165201"/>
                  </a:lnTo>
                  <a:lnTo>
                    <a:pt x="0" y="182854"/>
                  </a:lnTo>
                  <a:lnTo>
                    <a:pt x="13004" y="195249"/>
                  </a:lnTo>
                  <a:lnTo>
                    <a:pt x="18148" y="198386"/>
                  </a:lnTo>
                  <a:lnTo>
                    <a:pt x="35001" y="204419"/>
                  </a:lnTo>
                  <a:lnTo>
                    <a:pt x="45847" y="191592"/>
                  </a:lnTo>
                  <a:lnTo>
                    <a:pt x="54940" y="182346"/>
                  </a:lnTo>
                  <a:lnTo>
                    <a:pt x="88938" y="155460"/>
                  </a:lnTo>
                  <a:lnTo>
                    <a:pt x="126669" y="135039"/>
                  </a:lnTo>
                  <a:lnTo>
                    <a:pt x="162344" y="121094"/>
                  </a:lnTo>
                  <a:lnTo>
                    <a:pt x="217284" y="104609"/>
                  </a:lnTo>
                  <a:lnTo>
                    <a:pt x="259321" y="95275"/>
                  </a:lnTo>
                  <a:lnTo>
                    <a:pt x="312991" y="88277"/>
                  </a:lnTo>
                  <a:lnTo>
                    <a:pt x="343014" y="86893"/>
                  </a:lnTo>
                  <a:lnTo>
                    <a:pt x="368058" y="87210"/>
                  </a:lnTo>
                  <a:lnTo>
                    <a:pt x="419989" y="93332"/>
                  </a:lnTo>
                  <a:lnTo>
                    <a:pt x="465074" y="105854"/>
                  </a:lnTo>
                  <a:lnTo>
                    <a:pt x="500532" y="121386"/>
                  </a:lnTo>
                  <a:lnTo>
                    <a:pt x="546417" y="151942"/>
                  </a:lnTo>
                  <a:lnTo>
                    <a:pt x="579120" y="183388"/>
                  </a:lnTo>
                  <a:lnTo>
                    <a:pt x="603554" y="214134"/>
                  </a:lnTo>
                  <a:lnTo>
                    <a:pt x="627634" y="254000"/>
                  </a:lnTo>
                  <a:lnTo>
                    <a:pt x="644232" y="290322"/>
                  </a:lnTo>
                  <a:lnTo>
                    <a:pt x="661149" y="340309"/>
                  </a:lnTo>
                  <a:lnTo>
                    <a:pt x="672795" y="392785"/>
                  </a:lnTo>
                  <a:lnTo>
                    <a:pt x="678434" y="418160"/>
                  </a:lnTo>
                  <a:lnTo>
                    <a:pt x="682231" y="429475"/>
                  </a:lnTo>
                  <a:lnTo>
                    <a:pt x="684936" y="442785"/>
                  </a:lnTo>
                  <a:lnTo>
                    <a:pt x="685711" y="453999"/>
                  </a:lnTo>
                  <a:lnTo>
                    <a:pt x="690130" y="461441"/>
                  </a:lnTo>
                  <a:lnTo>
                    <a:pt x="697179" y="456425"/>
                  </a:lnTo>
                  <a:lnTo>
                    <a:pt x="712317" y="419049"/>
                  </a:lnTo>
                  <a:lnTo>
                    <a:pt x="715708" y="388569"/>
                  </a:lnTo>
                  <a:lnTo>
                    <a:pt x="714502" y="373405"/>
                  </a:lnTo>
                  <a:lnTo>
                    <a:pt x="705815" y="319646"/>
                  </a:lnTo>
                  <a:lnTo>
                    <a:pt x="690753" y="262128"/>
                  </a:lnTo>
                  <a:lnTo>
                    <a:pt x="674979" y="220243"/>
                  </a:lnTo>
                  <a:lnTo>
                    <a:pt x="655828" y="181559"/>
                  </a:lnTo>
                  <a:lnTo>
                    <a:pt x="633412" y="146189"/>
                  </a:lnTo>
                  <a:lnTo>
                    <a:pt x="604253" y="110629"/>
                  </a:lnTo>
                  <a:lnTo>
                    <a:pt x="575119" y="82969"/>
                  </a:lnTo>
                  <a:lnTo>
                    <a:pt x="543293" y="58966"/>
                  </a:lnTo>
                  <a:lnTo>
                    <a:pt x="504583" y="36563"/>
                  </a:lnTo>
                  <a:lnTo>
                    <a:pt x="463080" y="19342"/>
                  </a:lnTo>
                  <a:lnTo>
                    <a:pt x="419227" y="7480"/>
                  </a:lnTo>
                  <a:lnTo>
                    <a:pt x="357962" y="228"/>
                  </a:lnTo>
                  <a:lnTo>
                    <a:pt x="331736" y="0"/>
                  </a:lnTo>
                  <a:close/>
                </a:path>
              </a:pathLst>
            </a:custGeom>
            <a:solidFill>
              <a:srgbClr val="F16469"/>
            </a:solidFill>
          </p:spPr>
          <p:txBody>
            <a:bodyPr wrap="square" lIns="0" tIns="0" rIns="0" bIns="0" rtlCol="0"/>
            <a:lstStyle/>
            <a:p>
              <a:endParaRPr/>
            </a:p>
          </p:txBody>
        </p:sp>
        <p:sp>
          <p:nvSpPr>
            <p:cNvPr id="8" name="object 8">
              <a:extLst>
                <a:ext uri="{FF2B5EF4-FFF2-40B4-BE49-F238E27FC236}">
                  <a16:creationId xmlns:a16="http://schemas.microsoft.com/office/drawing/2014/main" id="{17FEB676-966E-5C27-23D1-9F796E8F7E62}"/>
                </a:ext>
              </a:extLst>
            </p:cNvPr>
            <p:cNvSpPr/>
            <p:nvPr/>
          </p:nvSpPr>
          <p:spPr>
            <a:xfrm>
              <a:off x="5675148" y="16354471"/>
              <a:ext cx="447040" cy="614045"/>
            </a:xfrm>
            <a:custGeom>
              <a:avLst/>
              <a:gdLst/>
              <a:ahLst/>
              <a:cxnLst/>
              <a:rect l="l" t="t" r="r" b="b"/>
              <a:pathLst>
                <a:path w="447039" h="614044">
                  <a:moveTo>
                    <a:pt x="411873" y="0"/>
                  </a:moveTo>
                  <a:lnTo>
                    <a:pt x="363880" y="61874"/>
                  </a:lnTo>
                  <a:lnTo>
                    <a:pt x="300393" y="149237"/>
                  </a:lnTo>
                  <a:lnTo>
                    <a:pt x="193852" y="305142"/>
                  </a:lnTo>
                  <a:lnTo>
                    <a:pt x="89293" y="460400"/>
                  </a:lnTo>
                  <a:lnTo>
                    <a:pt x="36106" y="545223"/>
                  </a:lnTo>
                  <a:lnTo>
                    <a:pt x="0" y="606590"/>
                  </a:lnTo>
                  <a:lnTo>
                    <a:pt x="1409" y="613498"/>
                  </a:lnTo>
                  <a:lnTo>
                    <a:pt x="8242" y="611695"/>
                  </a:lnTo>
                  <a:lnTo>
                    <a:pt x="24790" y="588073"/>
                  </a:lnTo>
                  <a:lnTo>
                    <a:pt x="55295" y="547395"/>
                  </a:lnTo>
                  <a:lnTo>
                    <a:pt x="111467" y="476313"/>
                  </a:lnTo>
                  <a:lnTo>
                    <a:pt x="146392" y="431330"/>
                  </a:lnTo>
                  <a:lnTo>
                    <a:pt x="227037" y="329412"/>
                  </a:lnTo>
                  <a:lnTo>
                    <a:pt x="287426" y="252399"/>
                  </a:lnTo>
                  <a:lnTo>
                    <a:pt x="342925" y="179857"/>
                  </a:lnTo>
                  <a:lnTo>
                    <a:pt x="367652" y="145554"/>
                  </a:lnTo>
                  <a:lnTo>
                    <a:pt x="401688" y="96062"/>
                  </a:lnTo>
                  <a:lnTo>
                    <a:pt x="429971" y="52425"/>
                  </a:lnTo>
                  <a:lnTo>
                    <a:pt x="446582" y="23736"/>
                  </a:lnTo>
                  <a:lnTo>
                    <a:pt x="438226" y="4000"/>
                  </a:lnTo>
                  <a:lnTo>
                    <a:pt x="433247" y="596"/>
                  </a:lnTo>
                  <a:lnTo>
                    <a:pt x="411873" y="0"/>
                  </a:lnTo>
                  <a:close/>
                </a:path>
              </a:pathLst>
            </a:custGeom>
            <a:solidFill>
              <a:srgbClr val="FFDA90"/>
            </a:solidFill>
          </p:spPr>
          <p:txBody>
            <a:bodyPr wrap="square" lIns="0" tIns="0" rIns="0" bIns="0" rtlCol="0"/>
            <a:lstStyle/>
            <a:p>
              <a:endParaRPr/>
            </a:p>
          </p:txBody>
        </p:sp>
        <p:pic>
          <p:nvPicPr>
            <p:cNvPr id="9" name="object 9">
              <a:extLst>
                <a:ext uri="{FF2B5EF4-FFF2-40B4-BE49-F238E27FC236}">
                  <a16:creationId xmlns:a16="http://schemas.microsoft.com/office/drawing/2014/main" id="{1C573A11-B2E9-DF30-3990-FC53C8D124C9}"/>
                </a:ext>
              </a:extLst>
            </p:cNvPr>
            <p:cNvPicPr/>
            <p:nvPr/>
          </p:nvPicPr>
          <p:blipFill>
            <a:blip r:embed="rId3" cstate="print"/>
            <a:stretch>
              <a:fillRect/>
            </a:stretch>
          </p:blipFill>
          <p:spPr>
            <a:xfrm>
              <a:off x="3062357" y="15564719"/>
              <a:ext cx="160878" cy="99123"/>
            </a:xfrm>
            <a:prstGeom prst="rect">
              <a:avLst/>
            </a:prstGeom>
          </p:spPr>
        </p:pic>
        <p:pic>
          <p:nvPicPr>
            <p:cNvPr id="10" name="object 10">
              <a:extLst>
                <a:ext uri="{FF2B5EF4-FFF2-40B4-BE49-F238E27FC236}">
                  <a16:creationId xmlns:a16="http://schemas.microsoft.com/office/drawing/2014/main" id="{7ECF8E6F-D3D5-4598-41DD-025FF89E8FF9}"/>
                </a:ext>
              </a:extLst>
            </p:cNvPr>
            <p:cNvPicPr/>
            <p:nvPr/>
          </p:nvPicPr>
          <p:blipFill>
            <a:blip r:embed="rId4" cstate="print"/>
            <a:stretch>
              <a:fillRect/>
            </a:stretch>
          </p:blipFill>
          <p:spPr>
            <a:xfrm>
              <a:off x="2464803" y="15814591"/>
              <a:ext cx="141745" cy="248450"/>
            </a:xfrm>
            <a:prstGeom prst="rect">
              <a:avLst/>
            </a:prstGeom>
          </p:spPr>
        </p:pic>
        <p:sp>
          <p:nvSpPr>
            <p:cNvPr id="11" name="object 11">
              <a:extLst>
                <a:ext uri="{FF2B5EF4-FFF2-40B4-BE49-F238E27FC236}">
                  <a16:creationId xmlns:a16="http://schemas.microsoft.com/office/drawing/2014/main" id="{E8E1CD06-C3A9-B76A-EE65-F79F6B184EA9}"/>
                </a:ext>
              </a:extLst>
            </p:cNvPr>
            <p:cNvSpPr/>
            <p:nvPr/>
          </p:nvSpPr>
          <p:spPr>
            <a:xfrm>
              <a:off x="5115793" y="15135700"/>
              <a:ext cx="303530" cy="295910"/>
            </a:xfrm>
            <a:custGeom>
              <a:avLst/>
              <a:gdLst/>
              <a:ahLst/>
              <a:cxnLst/>
              <a:rect l="l" t="t" r="r" b="b"/>
              <a:pathLst>
                <a:path w="303529" h="295909">
                  <a:moveTo>
                    <a:pt x="172453" y="0"/>
                  </a:moveTo>
                  <a:lnTo>
                    <a:pt x="123463" y="780"/>
                  </a:lnTo>
                  <a:lnTo>
                    <a:pt x="78882" y="15893"/>
                  </a:lnTo>
                  <a:lnTo>
                    <a:pt x="41550" y="43255"/>
                  </a:lnTo>
                  <a:lnTo>
                    <a:pt x="14309" y="80786"/>
                  </a:lnTo>
                  <a:lnTo>
                    <a:pt x="0" y="126403"/>
                  </a:lnTo>
                  <a:lnTo>
                    <a:pt x="1158" y="174197"/>
                  </a:lnTo>
                  <a:lnTo>
                    <a:pt x="16976" y="217792"/>
                  </a:lnTo>
                  <a:lnTo>
                    <a:pt x="45300" y="254400"/>
                  </a:lnTo>
                  <a:lnTo>
                    <a:pt x="83975" y="281237"/>
                  </a:lnTo>
                  <a:lnTo>
                    <a:pt x="130848" y="295516"/>
                  </a:lnTo>
                  <a:lnTo>
                    <a:pt x="179837" y="294729"/>
                  </a:lnTo>
                  <a:lnTo>
                    <a:pt x="224418" y="279613"/>
                  </a:lnTo>
                  <a:lnTo>
                    <a:pt x="261750" y="252248"/>
                  </a:lnTo>
                  <a:lnTo>
                    <a:pt x="288992" y="214717"/>
                  </a:lnTo>
                  <a:lnTo>
                    <a:pt x="303301" y="169100"/>
                  </a:lnTo>
                  <a:lnTo>
                    <a:pt x="302147" y="121312"/>
                  </a:lnTo>
                  <a:lnTo>
                    <a:pt x="286329" y="77721"/>
                  </a:lnTo>
                  <a:lnTo>
                    <a:pt x="258004" y="41114"/>
                  </a:lnTo>
                  <a:lnTo>
                    <a:pt x="219327" y="14278"/>
                  </a:lnTo>
                  <a:lnTo>
                    <a:pt x="172453" y="0"/>
                  </a:lnTo>
                  <a:close/>
                </a:path>
              </a:pathLst>
            </a:custGeom>
            <a:solidFill>
              <a:srgbClr val="D1C6B8"/>
            </a:solidFill>
          </p:spPr>
          <p:txBody>
            <a:bodyPr wrap="square" lIns="0" tIns="0" rIns="0" bIns="0" rtlCol="0"/>
            <a:lstStyle/>
            <a:p>
              <a:endParaRPr/>
            </a:p>
          </p:txBody>
        </p:sp>
        <p:sp>
          <p:nvSpPr>
            <p:cNvPr id="12" name="object 12">
              <a:extLst>
                <a:ext uri="{FF2B5EF4-FFF2-40B4-BE49-F238E27FC236}">
                  <a16:creationId xmlns:a16="http://schemas.microsoft.com/office/drawing/2014/main" id="{E9FDB561-94EA-518F-DEFD-56D88C46BCEE}"/>
                </a:ext>
              </a:extLst>
            </p:cNvPr>
            <p:cNvSpPr/>
            <p:nvPr/>
          </p:nvSpPr>
          <p:spPr>
            <a:xfrm>
              <a:off x="4966815" y="15036851"/>
              <a:ext cx="258445" cy="152400"/>
            </a:xfrm>
            <a:custGeom>
              <a:avLst/>
              <a:gdLst/>
              <a:ahLst/>
              <a:cxnLst/>
              <a:rect l="l" t="t" r="r" b="b"/>
              <a:pathLst>
                <a:path w="258445" h="152400">
                  <a:moveTo>
                    <a:pt x="252425" y="0"/>
                  </a:moveTo>
                  <a:lnTo>
                    <a:pt x="214290" y="48402"/>
                  </a:lnTo>
                  <a:lnTo>
                    <a:pt x="146507" y="82943"/>
                  </a:lnTo>
                  <a:lnTo>
                    <a:pt x="100128" y="82778"/>
                  </a:lnTo>
                  <a:lnTo>
                    <a:pt x="62601" y="70662"/>
                  </a:lnTo>
                  <a:lnTo>
                    <a:pt x="32775" y="50993"/>
                  </a:lnTo>
                  <a:lnTo>
                    <a:pt x="9499" y="28168"/>
                  </a:lnTo>
                  <a:lnTo>
                    <a:pt x="5981" y="24206"/>
                  </a:lnTo>
                  <a:lnTo>
                    <a:pt x="0" y="19545"/>
                  </a:lnTo>
                  <a:lnTo>
                    <a:pt x="31649" y="96500"/>
                  </a:lnTo>
                  <a:lnTo>
                    <a:pt x="70152" y="133357"/>
                  </a:lnTo>
                  <a:lnTo>
                    <a:pt x="130289" y="152006"/>
                  </a:lnTo>
                  <a:lnTo>
                    <a:pt x="186108" y="145856"/>
                  </a:lnTo>
                  <a:lnTo>
                    <a:pt x="224565" y="122705"/>
                  </a:lnTo>
                  <a:lnTo>
                    <a:pt x="247796" y="88577"/>
                  </a:lnTo>
                  <a:lnTo>
                    <a:pt x="257937" y="49494"/>
                  </a:lnTo>
                  <a:lnTo>
                    <a:pt x="257124" y="11480"/>
                  </a:lnTo>
                  <a:lnTo>
                    <a:pt x="256324" y="6388"/>
                  </a:lnTo>
                  <a:lnTo>
                    <a:pt x="252425" y="0"/>
                  </a:lnTo>
                  <a:close/>
                </a:path>
              </a:pathLst>
            </a:custGeom>
            <a:solidFill>
              <a:srgbClr val="FCB236"/>
            </a:solidFill>
          </p:spPr>
          <p:txBody>
            <a:bodyPr wrap="square" lIns="0" tIns="0" rIns="0" bIns="0" rtlCol="0"/>
            <a:lstStyle/>
            <a:p>
              <a:endParaRPr/>
            </a:p>
          </p:txBody>
        </p:sp>
        <p:pic>
          <p:nvPicPr>
            <p:cNvPr id="13" name="object 13">
              <a:extLst>
                <a:ext uri="{FF2B5EF4-FFF2-40B4-BE49-F238E27FC236}">
                  <a16:creationId xmlns:a16="http://schemas.microsoft.com/office/drawing/2014/main" id="{0A09FE42-832E-F9C1-E951-D70521B96C9B}"/>
                </a:ext>
              </a:extLst>
            </p:cNvPr>
            <p:cNvPicPr/>
            <p:nvPr/>
          </p:nvPicPr>
          <p:blipFill>
            <a:blip r:embed="rId5" cstate="print"/>
            <a:stretch>
              <a:fillRect/>
            </a:stretch>
          </p:blipFill>
          <p:spPr>
            <a:xfrm>
              <a:off x="4968150" y="15039999"/>
              <a:ext cx="251964" cy="110057"/>
            </a:xfrm>
            <a:prstGeom prst="rect">
              <a:avLst/>
            </a:prstGeom>
          </p:spPr>
        </p:pic>
        <p:sp>
          <p:nvSpPr>
            <p:cNvPr id="14" name="object 14">
              <a:extLst>
                <a:ext uri="{FF2B5EF4-FFF2-40B4-BE49-F238E27FC236}">
                  <a16:creationId xmlns:a16="http://schemas.microsoft.com/office/drawing/2014/main" id="{9CBCC3A0-C99A-7EEA-0ACA-FF99358EDDF4}"/>
                </a:ext>
              </a:extLst>
            </p:cNvPr>
            <p:cNvSpPr/>
            <p:nvPr/>
          </p:nvSpPr>
          <p:spPr>
            <a:xfrm>
              <a:off x="4955218" y="15044204"/>
              <a:ext cx="295910" cy="225425"/>
            </a:xfrm>
            <a:custGeom>
              <a:avLst/>
              <a:gdLst/>
              <a:ahLst/>
              <a:cxnLst/>
              <a:rect l="l" t="t" r="r" b="b"/>
              <a:pathLst>
                <a:path w="295910" h="225425">
                  <a:moveTo>
                    <a:pt x="23830" y="0"/>
                  </a:moveTo>
                  <a:lnTo>
                    <a:pt x="21099" y="6057"/>
                  </a:lnTo>
                  <a:lnTo>
                    <a:pt x="10120" y="34628"/>
                  </a:lnTo>
                  <a:lnTo>
                    <a:pt x="482" y="75639"/>
                  </a:lnTo>
                  <a:lnTo>
                    <a:pt x="0" y="122371"/>
                  </a:lnTo>
                  <a:lnTo>
                    <a:pt x="16489" y="168101"/>
                  </a:lnTo>
                  <a:lnTo>
                    <a:pt x="57764" y="206108"/>
                  </a:lnTo>
                  <a:lnTo>
                    <a:pt x="109320" y="224810"/>
                  </a:lnTo>
                  <a:lnTo>
                    <a:pt x="157669" y="224055"/>
                  </a:lnTo>
                  <a:lnTo>
                    <a:pt x="201466" y="208221"/>
                  </a:lnTo>
                  <a:lnTo>
                    <a:pt x="239368" y="181683"/>
                  </a:lnTo>
                  <a:lnTo>
                    <a:pt x="270029" y="148820"/>
                  </a:lnTo>
                  <a:lnTo>
                    <a:pt x="292105" y="114007"/>
                  </a:lnTo>
                  <a:lnTo>
                    <a:pt x="295889" y="99301"/>
                  </a:lnTo>
                  <a:lnTo>
                    <a:pt x="289171" y="103212"/>
                  </a:lnTo>
                  <a:lnTo>
                    <a:pt x="261066" y="117953"/>
                  </a:lnTo>
                  <a:lnTo>
                    <a:pt x="220840" y="133657"/>
                  </a:lnTo>
                  <a:lnTo>
                    <a:pt x="173958" y="143042"/>
                  </a:lnTo>
                  <a:lnTo>
                    <a:pt x="125887" y="138823"/>
                  </a:lnTo>
                  <a:lnTo>
                    <a:pt x="78707" y="116499"/>
                  </a:lnTo>
                  <a:lnTo>
                    <a:pt x="49484" y="85418"/>
                  </a:lnTo>
                  <a:lnTo>
                    <a:pt x="33758" y="49810"/>
                  </a:lnTo>
                  <a:lnTo>
                    <a:pt x="26446" y="7912"/>
                  </a:lnTo>
                  <a:lnTo>
                    <a:pt x="23830" y="0"/>
                  </a:lnTo>
                  <a:close/>
                </a:path>
              </a:pathLst>
            </a:custGeom>
            <a:solidFill>
              <a:srgbClr val="FCB236"/>
            </a:solidFill>
          </p:spPr>
          <p:txBody>
            <a:bodyPr wrap="square" lIns="0" tIns="0" rIns="0" bIns="0" rtlCol="0"/>
            <a:lstStyle/>
            <a:p>
              <a:endParaRPr/>
            </a:p>
          </p:txBody>
        </p:sp>
        <p:sp>
          <p:nvSpPr>
            <p:cNvPr id="15" name="object 15">
              <a:extLst>
                <a:ext uri="{FF2B5EF4-FFF2-40B4-BE49-F238E27FC236}">
                  <a16:creationId xmlns:a16="http://schemas.microsoft.com/office/drawing/2014/main" id="{15B73EA4-9CB9-2896-C3EA-7B1A63768EE3}"/>
                </a:ext>
              </a:extLst>
            </p:cNvPr>
            <p:cNvSpPr/>
            <p:nvPr/>
          </p:nvSpPr>
          <p:spPr>
            <a:xfrm>
              <a:off x="4975609" y="15048089"/>
              <a:ext cx="275590" cy="179070"/>
            </a:xfrm>
            <a:custGeom>
              <a:avLst/>
              <a:gdLst/>
              <a:ahLst/>
              <a:cxnLst/>
              <a:rect l="l" t="t" r="r" b="b"/>
              <a:pathLst>
                <a:path w="275589" h="179069">
                  <a:moveTo>
                    <a:pt x="4631" y="0"/>
                  </a:moveTo>
                  <a:lnTo>
                    <a:pt x="3237" y="0"/>
                  </a:lnTo>
                  <a:lnTo>
                    <a:pt x="0" y="8697"/>
                  </a:lnTo>
                  <a:lnTo>
                    <a:pt x="165" y="64547"/>
                  </a:lnTo>
                  <a:lnTo>
                    <a:pt x="15922" y="107935"/>
                  </a:lnTo>
                  <a:lnTo>
                    <a:pt x="41576" y="142732"/>
                  </a:lnTo>
                  <a:lnTo>
                    <a:pt x="75885" y="167066"/>
                  </a:lnTo>
                  <a:lnTo>
                    <a:pt x="117610" y="179068"/>
                  </a:lnTo>
                  <a:lnTo>
                    <a:pt x="165508" y="176867"/>
                  </a:lnTo>
                  <a:lnTo>
                    <a:pt x="218338" y="158591"/>
                  </a:lnTo>
                  <a:lnTo>
                    <a:pt x="238122" y="144803"/>
                  </a:lnTo>
                  <a:lnTo>
                    <a:pt x="243293" y="139158"/>
                  </a:lnTo>
                  <a:lnTo>
                    <a:pt x="153559" y="139158"/>
                  </a:lnTo>
                  <a:lnTo>
                    <a:pt x="105495" y="134937"/>
                  </a:lnTo>
                  <a:lnTo>
                    <a:pt x="58316" y="112613"/>
                  </a:lnTo>
                  <a:lnTo>
                    <a:pt x="29096" y="81532"/>
                  </a:lnTo>
                  <a:lnTo>
                    <a:pt x="13371" y="45924"/>
                  </a:lnTo>
                  <a:lnTo>
                    <a:pt x="6206" y="5549"/>
                  </a:lnTo>
                  <a:lnTo>
                    <a:pt x="4631" y="0"/>
                  </a:lnTo>
                  <a:close/>
                </a:path>
                <a:path w="275589" h="179069">
                  <a:moveTo>
                    <a:pt x="275497" y="95415"/>
                  </a:moveTo>
                  <a:lnTo>
                    <a:pt x="268766" y="99339"/>
                  </a:lnTo>
                  <a:lnTo>
                    <a:pt x="240662" y="114077"/>
                  </a:lnTo>
                  <a:lnTo>
                    <a:pt x="200437" y="129778"/>
                  </a:lnTo>
                  <a:lnTo>
                    <a:pt x="153559" y="139158"/>
                  </a:lnTo>
                  <a:lnTo>
                    <a:pt x="243293" y="139158"/>
                  </a:lnTo>
                  <a:lnTo>
                    <a:pt x="254714" y="126690"/>
                  </a:lnTo>
                  <a:lnTo>
                    <a:pt x="268330" y="107550"/>
                  </a:lnTo>
                  <a:lnTo>
                    <a:pt x="275391" y="96577"/>
                  </a:lnTo>
                  <a:lnTo>
                    <a:pt x="275497" y="95415"/>
                  </a:lnTo>
                  <a:close/>
                </a:path>
              </a:pathLst>
            </a:custGeom>
            <a:solidFill>
              <a:srgbClr val="D38426"/>
            </a:solidFill>
          </p:spPr>
          <p:txBody>
            <a:bodyPr wrap="square" lIns="0" tIns="0" rIns="0" bIns="0" rtlCol="0"/>
            <a:lstStyle/>
            <a:p>
              <a:endParaRPr/>
            </a:p>
          </p:txBody>
        </p:sp>
        <p:sp>
          <p:nvSpPr>
            <p:cNvPr id="16" name="object 16">
              <a:extLst>
                <a:ext uri="{FF2B5EF4-FFF2-40B4-BE49-F238E27FC236}">
                  <a16:creationId xmlns:a16="http://schemas.microsoft.com/office/drawing/2014/main" id="{AA296090-26CA-B18E-7FC4-6B5195FA4530}"/>
                </a:ext>
              </a:extLst>
            </p:cNvPr>
            <p:cNvSpPr/>
            <p:nvPr/>
          </p:nvSpPr>
          <p:spPr>
            <a:xfrm>
              <a:off x="4899703" y="15033972"/>
              <a:ext cx="314960" cy="297180"/>
            </a:xfrm>
            <a:custGeom>
              <a:avLst/>
              <a:gdLst/>
              <a:ahLst/>
              <a:cxnLst/>
              <a:rect l="l" t="t" r="r" b="b"/>
              <a:pathLst>
                <a:path w="314960" h="297180">
                  <a:moveTo>
                    <a:pt x="84143" y="0"/>
                  </a:moveTo>
                  <a:lnTo>
                    <a:pt x="35147" y="55158"/>
                  </a:lnTo>
                  <a:lnTo>
                    <a:pt x="13348" y="92897"/>
                  </a:lnTo>
                  <a:lnTo>
                    <a:pt x="0" y="136293"/>
                  </a:lnTo>
                  <a:lnTo>
                    <a:pt x="1472" y="183216"/>
                  </a:lnTo>
                  <a:lnTo>
                    <a:pt x="24135" y="231533"/>
                  </a:lnTo>
                  <a:lnTo>
                    <a:pt x="61191" y="269002"/>
                  </a:lnTo>
                  <a:lnTo>
                    <a:pt x="102758" y="289989"/>
                  </a:lnTo>
                  <a:lnTo>
                    <a:pt x="146713" y="297027"/>
                  </a:lnTo>
                  <a:lnTo>
                    <a:pt x="190938" y="292648"/>
                  </a:lnTo>
                  <a:lnTo>
                    <a:pt x="233311" y="279382"/>
                  </a:lnTo>
                  <a:lnTo>
                    <a:pt x="271711" y="259763"/>
                  </a:lnTo>
                  <a:lnTo>
                    <a:pt x="304018" y="236321"/>
                  </a:lnTo>
                  <a:lnTo>
                    <a:pt x="314610" y="222491"/>
                  </a:lnTo>
                  <a:lnTo>
                    <a:pt x="305986" y="223697"/>
                  </a:lnTo>
                  <a:lnTo>
                    <a:pt x="270724" y="227003"/>
                  </a:lnTo>
                  <a:lnTo>
                    <a:pt x="222728" y="226074"/>
                  </a:lnTo>
                  <a:lnTo>
                    <a:pt x="170880" y="215612"/>
                  </a:lnTo>
                  <a:lnTo>
                    <a:pt x="124059" y="190322"/>
                  </a:lnTo>
                  <a:lnTo>
                    <a:pt x="86434" y="146361"/>
                  </a:lnTo>
                  <a:lnTo>
                    <a:pt x="71036" y="100984"/>
                  </a:lnTo>
                  <a:lnTo>
                    <a:pt x="71402" y="56701"/>
                  </a:lnTo>
                  <a:lnTo>
                    <a:pt x="81069" y="16027"/>
                  </a:lnTo>
                  <a:lnTo>
                    <a:pt x="83177" y="9448"/>
                  </a:lnTo>
                  <a:lnTo>
                    <a:pt x="84143" y="0"/>
                  </a:lnTo>
                  <a:close/>
                </a:path>
              </a:pathLst>
            </a:custGeom>
            <a:solidFill>
              <a:srgbClr val="FCB236"/>
            </a:solidFill>
          </p:spPr>
          <p:txBody>
            <a:bodyPr wrap="square" lIns="0" tIns="0" rIns="0" bIns="0" rtlCol="0"/>
            <a:lstStyle/>
            <a:p>
              <a:endParaRPr/>
            </a:p>
          </p:txBody>
        </p:sp>
        <p:sp>
          <p:nvSpPr>
            <p:cNvPr id="17" name="object 17">
              <a:extLst>
                <a:ext uri="{FF2B5EF4-FFF2-40B4-BE49-F238E27FC236}">
                  <a16:creationId xmlns:a16="http://schemas.microsoft.com/office/drawing/2014/main" id="{ACAED178-6364-999A-26F8-7CA0988F7F98}"/>
                </a:ext>
              </a:extLst>
            </p:cNvPr>
            <p:cNvSpPr/>
            <p:nvPr/>
          </p:nvSpPr>
          <p:spPr>
            <a:xfrm>
              <a:off x="4944980" y="15037663"/>
              <a:ext cx="269875" cy="260985"/>
            </a:xfrm>
            <a:custGeom>
              <a:avLst/>
              <a:gdLst/>
              <a:ahLst/>
              <a:cxnLst/>
              <a:rect l="l" t="t" r="r" b="b"/>
              <a:pathLst>
                <a:path w="269875" h="260984">
                  <a:moveTo>
                    <a:pt x="38436" y="0"/>
                  </a:moveTo>
                  <a:lnTo>
                    <a:pt x="37181" y="0"/>
                  </a:lnTo>
                  <a:lnTo>
                    <a:pt x="29627" y="8048"/>
                  </a:lnTo>
                  <a:lnTo>
                    <a:pt x="4208" y="66873"/>
                  </a:lnTo>
                  <a:lnTo>
                    <a:pt x="0" y="112089"/>
                  </a:lnTo>
                  <a:lnTo>
                    <a:pt x="6102" y="154083"/>
                  </a:lnTo>
                  <a:lnTo>
                    <a:pt x="22263" y="191274"/>
                  </a:lnTo>
                  <a:lnTo>
                    <a:pt x="48227" y="222086"/>
                  </a:lnTo>
                  <a:lnTo>
                    <a:pt x="83741" y="244939"/>
                  </a:lnTo>
                  <a:lnTo>
                    <a:pt x="128550" y="258256"/>
                  </a:lnTo>
                  <a:lnTo>
                    <a:pt x="182402" y="260459"/>
                  </a:lnTo>
                  <a:lnTo>
                    <a:pt x="208785" y="254536"/>
                  </a:lnTo>
                  <a:lnTo>
                    <a:pt x="233910" y="242683"/>
                  </a:lnTo>
                  <a:lnTo>
                    <a:pt x="256486" y="228457"/>
                  </a:lnTo>
                  <a:lnTo>
                    <a:pt x="263883" y="223307"/>
                  </a:lnTo>
                  <a:lnTo>
                    <a:pt x="225447" y="223307"/>
                  </a:lnTo>
                  <a:lnTo>
                    <a:pt x="177448" y="222378"/>
                  </a:lnTo>
                  <a:lnTo>
                    <a:pt x="125600" y="211917"/>
                  </a:lnTo>
                  <a:lnTo>
                    <a:pt x="78784" y="186626"/>
                  </a:lnTo>
                  <a:lnTo>
                    <a:pt x="41159" y="142671"/>
                  </a:lnTo>
                  <a:lnTo>
                    <a:pt x="25761" y="97293"/>
                  </a:lnTo>
                  <a:lnTo>
                    <a:pt x="26127" y="53008"/>
                  </a:lnTo>
                  <a:lnTo>
                    <a:pt x="35794" y="12331"/>
                  </a:lnTo>
                  <a:lnTo>
                    <a:pt x="37483" y="7086"/>
                  </a:lnTo>
                  <a:lnTo>
                    <a:pt x="38436" y="0"/>
                  </a:lnTo>
                  <a:close/>
                </a:path>
                <a:path w="269875" h="260984">
                  <a:moveTo>
                    <a:pt x="269334" y="218808"/>
                  </a:moveTo>
                  <a:lnTo>
                    <a:pt x="260711" y="220002"/>
                  </a:lnTo>
                  <a:lnTo>
                    <a:pt x="225447" y="223307"/>
                  </a:lnTo>
                  <a:lnTo>
                    <a:pt x="263883" y="223307"/>
                  </a:lnTo>
                  <a:lnTo>
                    <a:pt x="268715" y="219944"/>
                  </a:lnTo>
                  <a:lnTo>
                    <a:pt x="269334" y="218808"/>
                  </a:lnTo>
                  <a:close/>
                </a:path>
              </a:pathLst>
            </a:custGeom>
            <a:solidFill>
              <a:srgbClr val="D38426"/>
            </a:solidFill>
          </p:spPr>
          <p:txBody>
            <a:bodyPr wrap="square" lIns="0" tIns="0" rIns="0" bIns="0" rtlCol="0"/>
            <a:lstStyle/>
            <a:p>
              <a:endParaRPr/>
            </a:p>
          </p:txBody>
        </p:sp>
        <p:pic>
          <p:nvPicPr>
            <p:cNvPr id="18" name="object 18">
              <a:extLst>
                <a:ext uri="{FF2B5EF4-FFF2-40B4-BE49-F238E27FC236}">
                  <a16:creationId xmlns:a16="http://schemas.microsoft.com/office/drawing/2014/main" id="{5F35D98B-503C-046C-36FA-633B87DA26FC}"/>
                </a:ext>
              </a:extLst>
            </p:cNvPr>
            <p:cNvPicPr/>
            <p:nvPr/>
          </p:nvPicPr>
          <p:blipFill>
            <a:blip r:embed="rId6" cstate="print"/>
            <a:stretch>
              <a:fillRect/>
            </a:stretch>
          </p:blipFill>
          <p:spPr>
            <a:xfrm>
              <a:off x="5399663" y="15253165"/>
              <a:ext cx="241720" cy="199472"/>
            </a:xfrm>
            <a:prstGeom prst="rect">
              <a:avLst/>
            </a:prstGeom>
          </p:spPr>
        </p:pic>
        <p:sp>
          <p:nvSpPr>
            <p:cNvPr id="19" name="object 19">
              <a:extLst>
                <a:ext uri="{FF2B5EF4-FFF2-40B4-BE49-F238E27FC236}">
                  <a16:creationId xmlns:a16="http://schemas.microsoft.com/office/drawing/2014/main" id="{483262A7-3290-0D3E-E1C7-523F7CA2424C}"/>
                </a:ext>
              </a:extLst>
            </p:cNvPr>
            <p:cNvSpPr/>
            <p:nvPr/>
          </p:nvSpPr>
          <p:spPr>
            <a:xfrm>
              <a:off x="5335869" y="15248590"/>
              <a:ext cx="278765" cy="266065"/>
            </a:xfrm>
            <a:custGeom>
              <a:avLst/>
              <a:gdLst/>
              <a:ahLst/>
              <a:cxnLst/>
              <a:rect l="l" t="t" r="r" b="b"/>
              <a:pathLst>
                <a:path w="278764" h="266065">
                  <a:moveTo>
                    <a:pt x="92648" y="0"/>
                  </a:moveTo>
                  <a:lnTo>
                    <a:pt x="33529" y="53865"/>
                  </a:lnTo>
                  <a:lnTo>
                    <a:pt x="9126" y="93929"/>
                  </a:lnTo>
                  <a:lnTo>
                    <a:pt x="0" y="141387"/>
                  </a:lnTo>
                  <a:lnTo>
                    <a:pt x="16397" y="194246"/>
                  </a:lnTo>
                  <a:lnTo>
                    <a:pt x="51661" y="235459"/>
                  </a:lnTo>
                  <a:lnTo>
                    <a:pt x="94116" y="258333"/>
                  </a:lnTo>
                  <a:lnTo>
                    <a:pt x="140346" y="265990"/>
                  </a:lnTo>
                  <a:lnTo>
                    <a:pt x="186938" y="261548"/>
                  </a:lnTo>
                  <a:lnTo>
                    <a:pt x="230479" y="248130"/>
                  </a:lnTo>
                  <a:lnTo>
                    <a:pt x="267552" y="228854"/>
                  </a:lnTo>
                  <a:lnTo>
                    <a:pt x="273179" y="225209"/>
                  </a:lnTo>
                  <a:lnTo>
                    <a:pt x="278398" y="218020"/>
                  </a:lnTo>
                  <a:lnTo>
                    <a:pt x="270537" y="218109"/>
                  </a:lnTo>
                  <a:lnTo>
                    <a:pt x="238517" y="217151"/>
                  </a:lnTo>
                  <a:lnTo>
                    <a:pt x="195461" y="211123"/>
                  </a:lnTo>
                  <a:lnTo>
                    <a:pt x="149861" y="196405"/>
                  </a:lnTo>
                  <a:lnTo>
                    <a:pt x="110212" y="169379"/>
                  </a:lnTo>
                  <a:lnTo>
                    <a:pt x="80617" y="127163"/>
                  </a:lnTo>
                  <a:lnTo>
                    <a:pt x="71141" y="86137"/>
                  </a:lnTo>
                  <a:lnTo>
                    <a:pt x="75733" y="47778"/>
                  </a:lnTo>
                  <a:lnTo>
                    <a:pt x="88343" y="13563"/>
                  </a:lnTo>
                  <a:lnTo>
                    <a:pt x="90870" y="8089"/>
                  </a:lnTo>
                  <a:lnTo>
                    <a:pt x="92648" y="0"/>
                  </a:lnTo>
                  <a:close/>
                </a:path>
              </a:pathLst>
            </a:custGeom>
            <a:solidFill>
              <a:srgbClr val="FCB236"/>
            </a:solidFill>
          </p:spPr>
          <p:txBody>
            <a:bodyPr wrap="square" lIns="0" tIns="0" rIns="0" bIns="0" rtlCol="0"/>
            <a:lstStyle/>
            <a:p>
              <a:endParaRPr/>
            </a:p>
          </p:txBody>
        </p:sp>
        <p:pic>
          <p:nvPicPr>
            <p:cNvPr id="20" name="object 20">
              <a:extLst>
                <a:ext uri="{FF2B5EF4-FFF2-40B4-BE49-F238E27FC236}">
                  <a16:creationId xmlns:a16="http://schemas.microsoft.com/office/drawing/2014/main" id="{0DB8952A-0B12-9759-8FEB-C20CA53430E9}"/>
                </a:ext>
              </a:extLst>
            </p:cNvPr>
            <p:cNvPicPr/>
            <p:nvPr/>
          </p:nvPicPr>
          <p:blipFill>
            <a:blip r:embed="rId7" cstate="print"/>
            <a:stretch>
              <a:fillRect/>
            </a:stretch>
          </p:blipFill>
          <p:spPr>
            <a:xfrm>
              <a:off x="5382005" y="15251455"/>
              <a:ext cx="232258" cy="241816"/>
            </a:xfrm>
            <a:prstGeom prst="rect">
              <a:avLst/>
            </a:prstGeom>
          </p:spPr>
        </p:pic>
        <p:sp>
          <p:nvSpPr>
            <p:cNvPr id="21" name="object 21">
              <a:extLst>
                <a:ext uri="{FF2B5EF4-FFF2-40B4-BE49-F238E27FC236}">
                  <a16:creationId xmlns:a16="http://schemas.microsoft.com/office/drawing/2014/main" id="{82FFE092-DEC0-3E4F-7E02-3DAB2C6C2172}"/>
                </a:ext>
              </a:extLst>
            </p:cNvPr>
            <p:cNvSpPr/>
            <p:nvPr/>
          </p:nvSpPr>
          <p:spPr>
            <a:xfrm>
              <a:off x="5266919" y="15242095"/>
              <a:ext cx="252729" cy="315595"/>
            </a:xfrm>
            <a:custGeom>
              <a:avLst/>
              <a:gdLst/>
              <a:ahLst/>
              <a:cxnLst/>
              <a:rect l="l" t="t" r="r" b="b"/>
              <a:pathLst>
                <a:path w="252729" h="315594">
                  <a:moveTo>
                    <a:pt x="171030" y="0"/>
                  </a:moveTo>
                  <a:lnTo>
                    <a:pt x="100095" y="23728"/>
                  </a:lnTo>
                  <a:lnTo>
                    <a:pt x="61764" y="45667"/>
                  </a:lnTo>
                  <a:lnTo>
                    <a:pt x="27882" y="76596"/>
                  </a:lnTo>
                  <a:lnTo>
                    <a:pt x="5082" y="117778"/>
                  </a:lnTo>
                  <a:lnTo>
                    <a:pt x="0" y="170472"/>
                  </a:lnTo>
                  <a:lnTo>
                    <a:pt x="13009" y="220815"/>
                  </a:lnTo>
                  <a:lnTo>
                    <a:pt x="38403" y="259139"/>
                  </a:lnTo>
                  <a:lnTo>
                    <a:pt x="73037" y="286596"/>
                  </a:lnTo>
                  <a:lnTo>
                    <a:pt x="113764" y="304338"/>
                  </a:lnTo>
                  <a:lnTo>
                    <a:pt x="157440" y="313515"/>
                  </a:lnTo>
                  <a:lnTo>
                    <a:pt x="200920" y="315279"/>
                  </a:lnTo>
                  <a:lnTo>
                    <a:pt x="241058" y="310781"/>
                  </a:lnTo>
                  <a:lnTo>
                    <a:pt x="246646" y="309064"/>
                  </a:lnTo>
                  <a:lnTo>
                    <a:pt x="251012" y="306460"/>
                  </a:lnTo>
                  <a:lnTo>
                    <a:pt x="252449" y="303537"/>
                  </a:lnTo>
                  <a:lnTo>
                    <a:pt x="249250" y="300863"/>
                  </a:lnTo>
                  <a:lnTo>
                    <a:pt x="216867" y="286558"/>
                  </a:lnTo>
                  <a:lnTo>
                    <a:pt x="175583" y="262399"/>
                  </a:lnTo>
                  <a:lnTo>
                    <a:pt x="135843" y="228141"/>
                  </a:lnTo>
                  <a:lnTo>
                    <a:pt x="108089" y="183540"/>
                  </a:lnTo>
                  <a:lnTo>
                    <a:pt x="97917" y="127328"/>
                  </a:lnTo>
                  <a:lnTo>
                    <a:pt x="107808" y="80705"/>
                  </a:lnTo>
                  <a:lnTo>
                    <a:pt x="130851" y="42697"/>
                  </a:lnTo>
                  <a:lnTo>
                    <a:pt x="160134" y="12331"/>
                  </a:lnTo>
                  <a:lnTo>
                    <a:pt x="165341" y="7683"/>
                  </a:lnTo>
                  <a:lnTo>
                    <a:pt x="171030" y="0"/>
                  </a:lnTo>
                  <a:close/>
                </a:path>
              </a:pathLst>
            </a:custGeom>
            <a:solidFill>
              <a:srgbClr val="FCB236"/>
            </a:solidFill>
          </p:spPr>
          <p:txBody>
            <a:bodyPr wrap="square" lIns="0" tIns="0" rIns="0" bIns="0" rtlCol="0"/>
            <a:lstStyle/>
            <a:p>
              <a:endParaRPr/>
            </a:p>
          </p:txBody>
        </p:sp>
        <p:sp>
          <p:nvSpPr>
            <p:cNvPr id="22" name="object 22">
              <a:extLst>
                <a:ext uri="{FF2B5EF4-FFF2-40B4-BE49-F238E27FC236}">
                  <a16:creationId xmlns:a16="http://schemas.microsoft.com/office/drawing/2014/main" id="{FCA799EF-B25B-6FAA-2C25-B61F04195652}"/>
                </a:ext>
              </a:extLst>
            </p:cNvPr>
            <p:cNvSpPr/>
            <p:nvPr/>
          </p:nvSpPr>
          <p:spPr>
            <a:xfrm>
              <a:off x="5323456" y="15243830"/>
              <a:ext cx="196215" cy="306070"/>
            </a:xfrm>
            <a:custGeom>
              <a:avLst/>
              <a:gdLst/>
              <a:ahLst/>
              <a:cxnLst/>
              <a:rect l="l" t="t" r="r" b="b"/>
              <a:pathLst>
                <a:path w="196214" h="306069">
                  <a:moveTo>
                    <a:pt x="113190" y="0"/>
                  </a:moveTo>
                  <a:lnTo>
                    <a:pt x="48130" y="42251"/>
                  </a:lnTo>
                  <a:lnTo>
                    <a:pt x="21267" y="79199"/>
                  </a:lnTo>
                  <a:lnTo>
                    <a:pt x="5027" y="118384"/>
                  </a:lnTo>
                  <a:lnTo>
                    <a:pt x="0" y="158322"/>
                  </a:lnTo>
                  <a:lnTo>
                    <a:pt x="6775" y="197527"/>
                  </a:lnTo>
                  <a:lnTo>
                    <a:pt x="25943" y="234517"/>
                  </a:lnTo>
                  <a:lnTo>
                    <a:pt x="58094" y="267805"/>
                  </a:lnTo>
                  <a:lnTo>
                    <a:pt x="103819" y="295908"/>
                  </a:lnTo>
                  <a:lnTo>
                    <a:pt x="157745" y="305641"/>
                  </a:lnTo>
                  <a:lnTo>
                    <a:pt x="184688" y="304353"/>
                  </a:lnTo>
                  <a:lnTo>
                    <a:pt x="195132" y="303384"/>
                  </a:lnTo>
                  <a:lnTo>
                    <a:pt x="195911" y="301801"/>
                  </a:lnTo>
                  <a:lnTo>
                    <a:pt x="192712" y="299126"/>
                  </a:lnTo>
                  <a:lnTo>
                    <a:pt x="160329" y="284822"/>
                  </a:lnTo>
                  <a:lnTo>
                    <a:pt x="119045" y="260664"/>
                  </a:lnTo>
                  <a:lnTo>
                    <a:pt x="79305" y="226410"/>
                  </a:lnTo>
                  <a:lnTo>
                    <a:pt x="51551" y="181816"/>
                  </a:lnTo>
                  <a:lnTo>
                    <a:pt x="41379" y="125596"/>
                  </a:lnTo>
                  <a:lnTo>
                    <a:pt x="51270" y="78970"/>
                  </a:lnTo>
                  <a:lnTo>
                    <a:pt x="74313" y="40961"/>
                  </a:lnTo>
                  <a:lnTo>
                    <a:pt x="103596" y="10595"/>
                  </a:lnTo>
                  <a:lnTo>
                    <a:pt x="108282" y="6416"/>
                  </a:lnTo>
                  <a:lnTo>
                    <a:pt x="113190" y="0"/>
                  </a:lnTo>
                  <a:close/>
                </a:path>
              </a:pathLst>
            </a:custGeom>
            <a:solidFill>
              <a:srgbClr val="D38426"/>
            </a:solidFill>
          </p:spPr>
          <p:txBody>
            <a:bodyPr wrap="square" lIns="0" tIns="0" rIns="0" bIns="0" rtlCol="0"/>
            <a:lstStyle/>
            <a:p>
              <a:endParaRPr/>
            </a:p>
          </p:txBody>
        </p:sp>
        <p:pic>
          <p:nvPicPr>
            <p:cNvPr id="23" name="object 23">
              <a:extLst>
                <a:ext uri="{FF2B5EF4-FFF2-40B4-BE49-F238E27FC236}">
                  <a16:creationId xmlns:a16="http://schemas.microsoft.com/office/drawing/2014/main" id="{501F5A90-7904-ABF7-6D45-A5F2125B6BB2}"/>
                </a:ext>
              </a:extLst>
            </p:cNvPr>
            <p:cNvPicPr/>
            <p:nvPr/>
          </p:nvPicPr>
          <p:blipFill>
            <a:blip r:embed="rId8" cstate="print"/>
            <a:stretch>
              <a:fillRect/>
            </a:stretch>
          </p:blipFill>
          <p:spPr>
            <a:xfrm>
              <a:off x="4556564" y="14855789"/>
              <a:ext cx="211015" cy="242984"/>
            </a:xfrm>
            <a:prstGeom prst="rect">
              <a:avLst/>
            </a:prstGeom>
          </p:spPr>
        </p:pic>
        <p:sp>
          <p:nvSpPr>
            <p:cNvPr id="24" name="object 24">
              <a:extLst>
                <a:ext uri="{FF2B5EF4-FFF2-40B4-BE49-F238E27FC236}">
                  <a16:creationId xmlns:a16="http://schemas.microsoft.com/office/drawing/2014/main" id="{A5DAC430-86FD-B531-4A8C-8663055B44A2}"/>
                </a:ext>
              </a:extLst>
            </p:cNvPr>
            <p:cNvSpPr/>
            <p:nvPr/>
          </p:nvSpPr>
          <p:spPr>
            <a:xfrm>
              <a:off x="4473188" y="14860068"/>
              <a:ext cx="215900" cy="282575"/>
            </a:xfrm>
            <a:custGeom>
              <a:avLst/>
              <a:gdLst/>
              <a:ahLst/>
              <a:cxnLst/>
              <a:rect l="l" t="t" r="r" b="b"/>
              <a:pathLst>
                <a:path w="215900" h="282575">
                  <a:moveTo>
                    <a:pt x="166014" y="0"/>
                  </a:moveTo>
                  <a:lnTo>
                    <a:pt x="128289" y="5557"/>
                  </a:lnTo>
                  <a:lnTo>
                    <a:pt x="86937" y="17693"/>
                  </a:lnTo>
                  <a:lnTo>
                    <a:pt x="45144" y="40373"/>
                  </a:lnTo>
                  <a:lnTo>
                    <a:pt x="12851" y="76863"/>
                  </a:lnTo>
                  <a:lnTo>
                    <a:pt x="0" y="130428"/>
                  </a:lnTo>
                  <a:lnTo>
                    <a:pt x="9523" y="183128"/>
                  </a:lnTo>
                  <a:lnTo>
                    <a:pt x="34717" y="223512"/>
                  </a:lnTo>
                  <a:lnTo>
                    <a:pt x="71008" y="252607"/>
                  </a:lnTo>
                  <a:lnTo>
                    <a:pt x="113825" y="271445"/>
                  </a:lnTo>
                  <a:lnTo>
                    <a:pt x="158596" y="281053"/>
                  </a:lnTo>
                  <a:lnTo>
                    <a:pt x="200748" y="282460"/>
                  </a:lnTo>
                  <a:lnTo>
                    <a:pt x="207505" y="282066"/>
                  </a:lnTo>
                  <a:lnTo>
                    <a:pt x="215734" y="278396"/>
                  </a:lnTo>
                  <a:lnTo>
                    <a:pt x="208838" y="274662"/>
                  </a:lnTo>
                  <a:lnTo>
                    <a:pt x="181479" y="258254"/>
                  </a:lnTo>
                  <a:lnTo>
                    <a:pt x="147115" y="232105"/>
                  </a:lnTo>
                  <a:lnTo>
                    <a:pt x="114996" y="197221"/>
                  </a:lnTo>
                  <a:lnTo>
                    <a:pt x="94373" y="154609"/>
                  </a:lnTo>
                  <a:lnTo>
                    <a:pt x="90291" y="103813"/>
                  </a:lnTo>
                  <a:lnTo>
                    <a:pt x="103100" y="63828"/>
                  </a:lnTo>
                  <a:lnTo>
                    <a:pt x="126779" y="32985"/>
                  </a:lnTo>
                  <a:lnTo>
                    <a:pt x="155308" y="9613"/>
                  </a:lnTo>
                  <a:lnTo>
                    <a:pt x="160312" y="6121"/>
                  </a:lnTo>
                  <a:lnTo>
                    <a:pt x="166014" y="0"/>
                  </a:lnTo>
                  <a:close/>
                </a:path>
              </a:pathLst>
            </a:custGeom>
            <a:solidFill>
              <a:srgbClr val="FCB236"/>
            </a:solidFill>
          </p:spPr>
          <p:txBody>
            <a:bodyPr wrap="square" lIns="0" tIns="0" rIns="0" bIns="0" rtlCol="0"/>
            <a:lstStyle/>
            <a:p>
              <a:endParaRPr/>
            </a:p>
          </p:txBody>
        </p:sp>
        <p:sp>
          <p:nvSpPr>
            <p:cNvPr id="25" name="object 25">
              <a:extLst>
                <a:ext uri="{FF2B5EF4-FFF2-40B4-BE49-F238E27FC236}">
                  <a16:creationId xmlns:a16="http://schemas.microsoft.com/office/drawing/2014/main" id="{0B288A23-4480-DD4D-E6BB-CFB2FD6BB71D}"/>
                </a:ext>
              </a:extLst>
            </p:cNvPr>
            <p:cNvSpPr/>
            <p:nvPr/>
          </p:nvSpPr>
          <p:spPr>
            <a:xfrm>
              <a:off x="4523976" y="14861449"/>
              <a:ext cx="165100" cy="277495"/>
            </a:xfrm>
            <a:custGeom>
              <a:avLst/>
              <a:gdLst/>
              <a:ahLst/>
              <a:cxnLst/>
              <a:rect l="l" t="t" r="r" b="b"/>
              <a:pathLst>
                <a:path w="165100" h="277494">
                  <a:moveTo>
                    <a:pt x="113927" y="0"/>
                  </a:moveTo>
                  <a:lnTo>
                    <a:pt x="52744" y="29666"/>
                  </a:lnTo>
                  <a:lnTo>
                    <a:pt x="22159" y="64383"/>
                  </a:lnTo>
                  <a:lnTo>
                    <a:pt x="4233" y="103199"/>
                  </a:lnTo>
                  <a:lnTo>
                    <a:pt x="0" y="144145"/>
                  </a:lnTo>
                  <a:lnTo>
                    <a:pt x="10493" y="185248"/>
                  </a:lnTo>
                  <a:lnTo>
                    <a:pt x="36747" y="224538"/>
                  </a:lnTo>
                  <a:lnTo>
                    <a:pt x="79795" y="260044"/>
                  </a:lnTo>
                  <a:lnTo>
                    <a:pt x="126598" y="274944"/>
                  </a:lnTo>
                  <a:lnTo>
                    <a:pt x="163860" y="277500"/>
                  </a:lnTo>
                  <a:lnTo>
                    <a:pt x="164952" y="277013"/>
                  </a:lnTo>
                  <a:lnTo>
                    <a:pt x="158056" y="273292"/>
                  </a:lnTo>
                  <a:lnTo>
                    <a:pt x="130695" y="256877"/>
                  </a:lnTo>
                  <a:lnTo>
                    <a:pt x="96326" y="230723"/>
                  </a:lnTo>
                  <a:lnTo>
                    <a:pt x="64204" y="195838"/>
                  </a:lnTo>
                  <a:lnTo>
                    <a:pt x="43579" y="153226"/>
                  </a:lnTo>
                  <a:lnTo>
                    <a:pt x="39498" y="102430"/>
                  </a:lnTo>
                  <a:lnTo>
                    <a:pt x="52311" y="62445"/>
                  </a:lnTo>
                  <a:lnTo>
                    <a:pt x="75995" y="31602"/>
                  </a:lnTo>
                  <a:lnTo>
                    <a:pt x="104526" y="8230"/>
                  </a:lnTo>
                  <a:lnTo>
                    <a:pt x="109263" y="4928"/>
                  </a:lnTo>
                  <a:lnTo>
                    <a:pt x="113927" y="0"/>
                  </a:lnTo>
                  <a:close/>
                </a:path>
              </a:pathLst>
            </a:custGeom>
            <a:solidFill>
              <a:srgbClr val="D38426"/>
            </a:solidFill>
          </p:spPr>
          <p:txBody>
            <a:bodyPr wrap="square" lIns="0" tIns="0" rIns="0" bIns="0" rtlCol="0"/>
            <a:lstStyle/>
            <a:p>
              <a:endParaRPr/>
            </a:p>
          </p:txBody>
        </p:sp>
        <p:sp>
          <p:nvSpPr>
            <p:cNvPr id="26" name="object 26">
              <a:extLst>
                <a:ext uri="{FF2B5EF4-FFF2-40B4-BE49-F238E27FC236}">
                  <a16:creationId xmlns:a16="http://schemas.microsoft.com/office/drawing/2014/main" id="{E638C9E6-C107-052C-2FD8-40B992A117FC}"/>
                </a:ext>
              </a:extLst>
            </p:cNvPr>
            <p:cNvSpPr/>
            <p:nvPr/>
          </p:nvSpPr>
          <p:spPr>
            <a:xfrm>
              <a:off x="4399942" y="14845013"/>
              <a:ext cx="250825" cy="318770"/>
            </a:xfrm>
            <a:custGeom>
              <a:avLst/>
              <a:gdLst/>
              <a:ahLst/>
              <a:cxnLst/>
              <a:rect l="l" t="t" r="r" b="b"/>
              <a:pathLst>
                <a:path w="250825" h="318769">
                  <a:moveTo>
                    <a:pt x="176911" y="0"/>
                  </a:moveTo>
                  <a:lnTo>
                    <a:pt x="132303" y="265"/>
                  </a:lnTo>
                  <a:lnTo>
                    <a:pt x="86951" y="10449"/>
                  </a:lnTo>
                  <a:lnTo>
                    <a:pt x="45982" y="34869"/>
                  </a:lnTo>
                  <a:lnTo>
                    <a:pt x="14520" y="77843"/>
                  </a:lnTo>
                  <a:lnTo>
                    <a:pt x="0" y="127587"/>
                  </a:lnTo>
                  <a:lnTo>
                    <a:pt x="2423" y="172991"/>
                  </a:lnTo>
                  <a:lnTo>
                    <a:pt x="18462" y="213520"/>
                  </a:lnTo>
                  <a:lnTo>
                    <a:pt x="44789" y="248635"/>
                  </a:lnTo>
                  <a:lnTo>
                    <a:pt x="78077" y="277800"/>
                  </a:lnTo>
                  <a:lnTo>
                    <a:pt x="114998" y="300479"/>
                  </a:lnTo>
                  <a:lnTo>
                    <a:pt x="152226" y="316133"/>
                  </a:lnTo>
                  <a:lnTo>
                    <a:pt x="159516" y="318546"/>
                  </a:lnTo>
                  <a:lnTo>
                    <a:pt x="169891" y="318229"/>
                  </a:lnTo>
                  <a:lnTo>
                    <a:pt x="164443" y="311561"/>
                  </a:lnTo>
                  <a:lnTo>
                    <a:pt x="143616" y="283472"/>
                  </a:lnTo>
                  <a:lnTo>
                    <a:pt x="120101" y="242552"/>
                  </a:lnTo>
                  <a:lnTo>
                    <a:pt x="103111" y="193675"/>
                  </a:lnTo>
                  <a:lnTo>
                    <a:pt x="101858" y="141711"/>
                  </a:lnTo>
                  <a:lnTo>
                    <a:pt x="121851" y="88285"/>
                  </a:lnTo>
                  <a:lnTo>
                    <a:pt x="154380" y="52892"/>
                  </a:lnTo>
                  <a:lnTo>
                    <a:pt x="193932" y="31328"/>
                  </a:lnTo>
                  <a:lnTo>
                    <a:pt x="234992" y="19385"/>
                  </a:lnTo>
                  <a:lnTo>
                    <a:pt x="241900" y="17912"/>
                  </a:lnTo>
                  <a:lnTo>
                    <a:pt x="250803" y="14051"/>
                  </a:lnTo>
                  <a:lnTo>
                    <a:pt x="243399" y="11955"/>
                  </a:lnTo>
                  <a:lnTo>
                    <a:pt x="215652" y="5335"/>
                  </a:lnTo>
                  <a:lnTo>
                    <a:pt x="176911" y="0"/>
                  </a:lnTo>
                  <a:close/>
                </a:path>
              </a:pathLst>
            </a:custGeom>
            <a:solidFill>
              <a:srgbClr val="FCB236"/>
            </a:solidFill>
          </p:spPr>
          <p:txBody>
            <a:bodyPr wrap="square" lIns="0" tIns="0" rIns="0" bIns="0" rtlCol="0"/>
            <a:lstStyle/>
            <a:p>
              <a:endParaRPr/>
            </a:p>
          </p:txBody>
        </p:sp>
        <p:sp>
          <p:nvSpPr>
            <p:cNvPr id="27" name="object 27">
              <a:extLst>
                <a:ext uri="{FF2B5EF4-FFF2-40B4-BE49-F238E27FC236}">
                  <a16:creationId xmlns:a16="http://schemas.microsoft.com/office/drawing/2014/main" id="{BD6F9F3E-562F-65F4-41A0-A08907B0C14C}"/>
                </a:ext>
              </a:extLst>
            </p:cNvPr>
            <p:cNvSpPr/>
            <p:nvPr/>
          </p:nvSpPr>
          <p:spPr>
            <a:xfrm>
              <a:off x="4452455" y="14857071"/>
              <a:ext cx="196850" cy="306705"/>
            </a:xfrm>
            <a:custGeom>
              <a:avLst/>
              <a:gdLst/>
              <a:ahLst/>
              <a:cxnLst/>
              <a:rect l="l" t="t" r="r" b="b"/>
              <a:pathLst>
                <a:path w="196850" h="306705">
                  <a:moveTo>
                    <a:pt x="183169" y="0"/>
                  </a:moveTo>
                  <a:lnTo>
                    <a:pt x="117981" y="7627"/>
                  </a:lnTo>
                  <a:lnTo>
                    <a:pt x="75645" y="26420"/>
                  </a:lnTo>
                  <a:lnTo>
                    <a:pt x="41403" y="52310"/>
                  </a:lnTo>
                  <a:lnTo>
                    <a:pt x="16532" y="84304"/>
                  </a:lnTo>
                  <a:lnTo>
                    <a:pt x="2306" y="121410"/>
                  </a:lnTo>
                  <a:lnTo>
                    <a:pt x="0" y="162635"/>
                  </a:lnTo>
                  <a:lnTo>
                    <a:pt x="10887" y="206987"/>
                  </a:lnTo>
                  <a:lnTo>
                    <a:pt x="36244" y="253473"/>
                  </a:lnTo>
                  <a:lnTo>
                    <a:pt x="78173" y="288114"/>
                  </a:lnTo>
                  <a:lnTo>
                    <a:pt x="116027" y="306210"/>
                  </a:lnTo>
                  <a:lnTo>
                    <a:pt x="117384" y="306168"/>
                  </a:lnTo>
                  <a:lnTo>
                    <a:pt x="111936" y="299501"/>
                  </a:lnTo>
                  <a:lnTo>
                    <a:pt x="91107" y="271412"/>
                  </a:lnTo>
                  <a:lnTo>
                    <a:pt x="67588" y="230492"/>
                  </a:lnTo>
                  <a:lnTo>
                    <a:pt x="50593" y="181615"/>
                  </a:lnTo>
                  <a:lnTo>
                    <a:pt x="49338" y="129651"/>
                  </a:lnTo>
                  <a:lnTo>
                    <a:pt x="69331" y="76222"/>
                  </a:lnTo>
                  <a:lnTo>
                    <a:pt x="101860" y="40827"/>
                  </a:lnTo>
                  <a:lnTo>
                    <a:pt x="141412" y="19262"/>
                  </a:lnTo>
                  <a:lnTo>
                    <a:pt x="182472" y="7325"/>
                  </a:lnTo>
                  <a:lnTo>
                    <a:pt x="189393" y="5851"/>
                  </a:lnTo>
                  <a:lnTo>
                    <a:pt x="196295" y="2859"/>
                  </a:lnTo>
                  <a:lnTo>
                    <a:pt x="183169" y="0"/>
                  </a:lnTo>
                  <a:close/>
                </a:path>
              </a:pathLst>
            </a:custGeom>
            <a:solidFill>
              <a:srgbClr val="D38426"/>
            </a:solidFill>
          </p:spPr>
          <p:txBody>
            <a:bodyPr wrap="square" lIns="0" tIns="0" rIns="0" bIns="0" rtlCol="0"/>
            <a:lstStyle/>
            <a:p>
              <a:endParaRPr/>
            </a:p>
          </p:txBody>
        </p:sp>
        <p:sp>
          <p:nvSpPr>
            <p:cNvPr id="28" name="object 28">
              <a:extLst>
                <a:ext uri="{FF2B5EF4-FFF2-40B4-BE49-F238E27FC236}">
                  <a16:creationId xmlns:a16="http://schemas.microsoft.com/office/drawing/2014/main" id="{DB5B9977-4BFA-F958-D8EA-95B9DFFBB630}"/>
                </a:ext>
              </a:extLst>
            </p:cNvPr>
            <p:cNvSpPr/>
            <p:nvPr/>
          </p:nvSpPr>
          <p:spPr>
            <a:xfrm>
              <a:off x="5689512" y="15551246"/>
              <a:ext cx="356870" cy="364490"/>
            </a:xfrm>
            <a:custGeom>
              <a:avLst/>
              <a:gdLst/>
              <a:ahLst/>
              <a:cxnLst/>
              <a:rect l="l" t="t" r="r" b="b"/>
              <a:pathLst>
                <a:path w="356870" h="364490">
                  <a:moveTo>
                    <a:pt x="226985" y="0"/>
                  </a:moveTo>
                  <a:lnTo>
                    <a:pt x="89406" y="104165"/>
                  </a:lnTo>
                  <a:lnTo>
                    <a:pt x="18294" y="175781"/>
                  </a:lnTo>
                  <a:lnTo>
                    <a:pt x="0" y="222843"/>
                  </a:lnTo>
                  <a:lnTo>
                    <a:pt x="39391" y="266224"/>
                  </a:lnTo>
                  <a:lnTo>
                    <a:pt x="141336" y="326796"/>
                  </a:lnTo>
                  <a:lnTo>
                    <a:pt x="208361" y="361277"/>
                  </a:lnTo>
                  <a:lnTo>
                    <a:pt x="248864" y="364091"/>
                  </a:lnTo>
                  <a:lnTo>
                    <a:pt x="279189" y="327426"/>
                  </a:lnTo>
                  <a:lnTo>
                    <a:pt x="315682" y="243471"/>
                  </a:lnTo>
                  <a:lnTo>
                    <a:pt x="356601" y="96227"/>
                  </a:lnTo>
                  <a:lnTo>
                    <a:pt x="226985" y="0"/>
                  </a:lnTo>
                  <a:close/>
                </a:path>
              </a:pathLst>
            </a:custGeom>
            <a:solidFill>
              <a:srgbClr val="8D5A1F"/>
            </a:solidFill>
          </p:spPr>
          <p:txBody>
            <a:bodyPr wrap="square" lIns="0" tIns="0" rIns="0" bIns="0" rtlCol="0"/>
            <a:lstStyle/>
            <a:p>
              <a:endParaRPr/>
            </a:p>
          </p:txBody>
        </p:sp>
        <p:pic>
          <p:nvPicPr>
            <p:cNvPr id="29" name="object 29">
              <a:extLst>
                <a:ext uri="{FF2B5EF4-FFF2-40B4-BE49-F238E27FC236}">
                  <a16:creationId xmlns:a16="http://schemas.microsoft.com/office/drawing/2014/main" id="{B8DF5F04-03F9-BF33-61E8-13AD69831FE9}"/>
                </a:ext>
              </a:extLst>
            </p:cNvPr>
            <p:cNvPicPr/>
            <p:nvPr/>
          </p:nvPicPr>
          <p:blipFill>
            <a:blip r:embed="rId9" cstate="print"/>
            <a:stretch>
              <a:fillRect/>
            </a:stretch>
          </p:blipFill>
          <p:spPr>
            <a:xfrm>
              <a:off x="8173130" y="15346771"/>
              <a:ext cx="1198904" cy="2416279"/>
            </a:xfrm>
            <a:prstGeom prst="rect">
              <a:avLst/>
            </a:prstGeom>
          </p:spPr>
        </p:pic>
        <p:sp>
          <p:nvSpPr>
            <p:cNvPr id="30" name="object 30">
              <a:extLst>
                <a:ext uri="{FF2B5EF4-FFF2-40B4-BE49-F238E27FC236}">
                  <a16:creationId xmlns:a16="http://schemas.microsoft.com/office/drawing/2014/main" id="{53D6AF83-C4C2-8A8C-06E1-8CD9E10EEDDC}"/>
                </a:ext>
              </a:extLst>
            </p:cNvPr>
            <p:cNvSpPr/>
            <p:nvPr/>
          </p:nvSpPr>
          <p:spPr>
            <a:xfrm>
              <a:off x="6555673" y="16244428"/>
              <a:ext cx="1191895" cy="301625"/>
            </a:xfrm>
            <a:custGeom>
              <a:avLst/>
              <a:gdLst/>
              <a:ahLst/>
              <a:cxnLst/>
              <a:rect l="l" t="t" r="r" b="b"/>
              <a:pathLst>
                <a:path w="1191895" h="301625">
                  <a:moveTo>
                    <a:pt x="587070" y="0"/>
                  </a:moveTo>
                  <a:lnTo>
                    <a:pt x="537560" y="4487"/>
                  </a:lnTo>
                  <a:lnTo>
                    <a:pt x="490620" y="17475"/>
                  </a:lnTo>
                  <a:lnTo>
                    <a:pt x="446884" y="38253"/>
                  </a:lnTo>
                  <a:lnTo>
                    <a:pt x="406986" y="66111"/>
                  </a:lnTo>
                  <a:lnTo>
                    <a:pt x="371558" y="100337"/>
                  </a:lnTo>
                  <a:lnTo>
                    <a:pt x="341236" y="140220"/>
                  </a:lnTo>
                  <a:lnTo>
                    <a:pt x="313750" y="171147"/>
                  </a:lnTo>
                  <a:lnTo>
                    <a:pt x="280027" y="190723"/>
                  </a:lnTo>
                  <a:lnTo>
                    <a:pt x="242615" y="197901"/>
                  </a:lnTo>
                  <a:lnTo>
                    <a:pt x="204063" y="191630"/>
                  </a:lnTo>
                  <a:lnTo>
                    <a:pt x="186023" y="186161"/>
                  </a:lnTo>
                  <a:lnTo>
                    <a:pt x="167468" y="182178"/>
                  </a:lnTo>
                  <a:lnTo>
                    <a:pt x="148456" y="179743"/>
                  </a:lnTo>
                  <a:lnTo>
                    <a:pt x="129044" y="178917"/>
                  </a:lnTo>
                  <a:lnTo>
                    <a:pt x="117678" y="179133"/>
                  </a:lnTo>
                  <a:lnTo>
                    <a:pt x="65397" y="192309"/>
                  </a:lnTo>
                  <a:lnTo>
                    <a:pt x="31276" y="219754"/>
                  </a:lnTo>
                  <a:lnTo>
                    <a:pt x="9534" y="257476"/>
                  </a:lnTo>
                  <a:lnTo>
                    <a:pt x="0" y="301066"/>
                  </a:lnTo>
                  <a:lnTo>
                    <a:pt x="1191323" y="301066"/>
                  </a:lnTo>
                  <a:lnTo>
                    <a:pt x="1181780" y="257476"/>
                  </a:lnTo>
                  <a:lnTo>
                    <a:pt x="1160030" y="219754"/>
                  </a:lnTo>
                  <a:lnTo>
                    <a:pt x="1125908" y="192309"/>
                  </a:lnTo>
                  <a:lnTo>
                    <a:pt x="1079246" y="179552"/>
                  </a:lnTo>
                  <a:lnTo>
                    <a:pt x="1067968" y="178917"/>
                  </a:lnTo>
                  <a:lnTo>
                    <a:pt x="1062266" y="178917"/>
                  </a:lnTo>
                  <a:lnTo>
                    <a:pt x="1040536" y="179951"/>
                  </a:lnTo>
                  <a:lnTo>
                    <a:pt x="1019325" y="182994"/>
                  </a:lnTo>
                  <a:lnTo>
                    <a:pt x="998702" y="187961"/>
                  </a:lnTo>
                  <a:lnTo>
                    <a:pt x="978738" y="194767"/>
                  </a:lnTo>
                  <a:lnTo>
                    <a:pt x="938767" y="202858"/>
                  </a:lnTo>
                  <a:lnTo>
                    <a:pt x="899620" y="196753"/>
                  </a:lnTo>
                  <a:lnTo>
                    <a:pt x="864345" y="177234"/>
                  </a:lnTo>
                  <a:lnTo>
                    <a:pt x="835990" y="145084"/>
                  </a:lnTo>
                  <a:lnTo>
                    <a:pt x="805677" y="103888"/>
                  </a:lnTo>
                  <a:lnTo>
                    <a:pt x="769999" y="68495"/>
                  </a:lnTo>
                  <a:lnTo>
                    <a:pt x="729627" y="39657"/>
                  </a:lnTo>
                  <a:lnTo>
                    <a:pt x="685234" y="18127"/>
                  </a:lnTo>
                  <a:lnTo>
                    <a:pt x="637491" y="4657"/>
                  </a:lnTo>
                  <a:lnTo>
                    <a:pt x="587070" y="0"/>
                  </a:lnTo>
                  <a:close/>
                </a:path>
              </a:pathLst>
            </a:custGeom>
            <a:solidFill>
              <a:srgbClr val="FFF2DA"/>
            </a:solidFill>
          </p:spPr>
          <p:txBody>
            <a:bodyPr wrap="square" lIns="0" tIns="0" rIns="0" bIns="0" rtlCol="0"/>
            <a:lstStyle/>
            <a:p>
              <a:endParaRPr/>
            </a:p>
          </p:txBody>
        </p:sp>
        <p:sp>
          <p:nvSpPr>
            <p:cNvPr id="31" name="object 31">
              <a:extLst>
                <a:ext uri="{FF2B5EF4-FFF2-40B4-BE49-F238E27FC236}">
                  <a16:creationId xmlns:a16="http://schemas.microsoft.com/office/drawing/2014/main" id="{08BD48CB-63B3-9632-BA48-FC912DA47E3C}"/>
                </a:ext>
              </a:extLst>
            </p:cNvPr>
            <p:cNvSpPr/>
            <p:nvPr/>
          </p:nvSpPr>
          <p:spPr>
            <a:xfrm>
              <a:off x="7041474" y="15276524"/>
              <a:ext cx="857885" cy="208279"/>
            </a:xfrm>
            <a:custGeom>
              <a:avLst/>
              <a:gdLst/>
              <a:ahLst/>
              <a:cxnLst/>
              <a:rect l="l" t="t" r="r" b="b"/>
              <a:pathLst>
                <a:path w="857884" h="208280">
                  <a:moveTo>
                    <a:pt x="422681" y="0"/>
                  </a:moveTo>
                  <a:lnTo>
                    <a:pt x="369873" y="6882"/>
                  </a:lnTo>
                  <a:lnTo>
                    <a:pt x="321746" y="26423"/>
                  </a:lnTo>
                  <a:lnTo>
                    <a:pt x="279836" y="56969"/>
                  </a:lnTo>
                  <a:lnTo>
                    <a:pt x="245681" y="96862"/>
                  </a:lnTo>
                  <a:lnTo>
                    <a:pt x="225896" y="118223"/>
                  </a:lnTo>
                  <a:lnTo>
                    <a:pt x="201618" y="131743"/>
                  </a:lnTo>
                  <a:lnTo>
                    <a:pt x="174683" y="136700"/>
                  </a:lnTo>
                  <a:lnTo>
                    <a:pt x="146926" y="132372"/>
                  </a:lnTo>
                  <a:lnTo>
                    <a:pt x="133936" y="128595"/>
                  </a:lnTo>
                  <a:lnTo>
                    <a:pt x="120578" y="125845"/>
                  </a:lnTo>
                  <a:lnTo>
                    <a:pt x="106894" y="124165"/>
                  </a:lnTo>
                  <a:lnTo>
                    <a:pt x="92925" y="123596"/>
                  </a:lnTo>
                  <a:lnTo>
                    <a:pt x="84734" y="123748"/>
                  </a:lnTo>
                  <a:lnTo>
                    <a:pt x="47095" y="132840"/>
                  </a:lnTo>
                  <a:lnTo>
                    <a:pt x="6868" y="177854"/>
                  </a:lnTo>
                  <a:lnTo>
                    <a:pt x="0" y="207962"/>
                  </a:lnTo>
                  <a:lnTo>
                    <a:pt x="857719" y="207962"/>
                  </a:lnTo>
                  <a:lnTo>
                    <a:pt x="835183" y="151798"/>
                  </a:lnTo>
                  <a:lnTo>
                    <a:pt x="777024" y="124028"/>
                  </a:lnTo>
                  <a:lnTo>
                    <a:pt x="768896" y="123596"/>
                  </a:lnTo>
                  <a:lnTo>
                    <a:pt x="764793" y="123596"/>
                  </a:lnTo>
                  <a:lnTo>
                    <a:pt x="749150" y="124310"/>
                  </a:lnTo>
                  <a:lnTo>
                    <a:pt x="733879" y="126411"/>
                  </a:lnTo>
                  <a:lnTo>
                    <a:pt x="719031" y="129838"/>
                  </a:lnTo>
                  <a:lnTo>
                    <a:pt x="704659" y="134531"/>
                  </a:lnTo>
                  <a:lnTo>
                    <a:pt x="675886" y="140124"/>
                  </a:lnTo>
                  <a:lnTo>
                    <a:pt x="647703" y="135910"/>
                  </a:lnTo>
                  <a:lnTo>
                    <a:pt x="622306" y="122431"/>
                  </a:lnTo>
                  <a:lnTo>
                    <a:pt x="601891" y="100228"/>
                  </a:lnTo>
                  <a:lnTo>
                    <a:pt x="567676" y="59005"/>
                  </a:lnTo>
                  <a:lnTo>
                    <a:pt x="525311" y="27392"/>
                  </a:lnTo>
                  <a:lnTo>
                    <a:pt x="476434" y="7139"/>
                  </a:lnTo>
                  <a:lnTo>
                    <a:pt x="422681" y="0"/>
                  </a:lnTo>
                  <a:close/>
                </a:path>
              </a:pathLst>
            </a:custGeom>
            <a:solidFill>
              <a:srgbClr val="FFEECF"/>
            </a:solidFill>
          </p:spPr>
          <p:txBody>
            <a:bodyPr wrap="square" lIns="0" tIns="0" rIns="0" bIns="0" rtlCol="0"/>
            <a:lstStyle/>
            <a:p>
              <a:endParaRPr/>
            </a:p>
          </p:txBody>
        </p:sp>
        <p:sp>
          <p:nvSpPr>
            <p:cNvPr id="32" name="object 32">
              <a:extLst>
                <a:ext uri="{FF2B5EF4-FFF2-40B4-BE49-F238E27FC236}">
                  <a16:creationId xmlns:a16="http://schemas.microsoft.com/office/drawing/2014/main" id="{85391BB6-98C8-61B4-26EE-9E090819B3F4}"/>
                </a:ext>
              </a:extLst>
            </p:cNvPr>
            <p:cNvSpPr/>
            <p:nvPr/>
          </p:nvSpPr>
          <p:spPr>
            <a:xfrm>
              <a:off x="8354489" y="14727473"/>
              <a:ext cx="1537335" cy="426720"/>
            </a:xfrm>
            <a:custGeom>
              <a:avLst/>
              <a:gdLst/>
              <a:ahLst/>
              <a:cxnLst/>
              <a:rect l="l" t="t" r="r" b="b"/>
              <a:pathLst>
                <a:path w="1537334" h="426719">
                  <a:moveTo>
                    <a:pt x="569150" y="0"/>
                  </a:moveTo>
                  <a:lnTo>
                    <a:pt x="522903" y="6219"/>
                  </a:lnTo>
                  <a:lnTo>
                    <a:pt x="480724" y="23882"/>
                  </a:lnTo>
                  <a:lnTo>
                    <a:pt x="443953" y="51500"/>
                  </a:lnTo>
                  <a:lnTo>
                    <a:pt x="413931" y="87581"/>
                  </a:lnTo>
                  <a:lnTo>
                    <a:pt x="391996" y="130635"/>
                  </a:lnTo>
                  <a:lnTo>
                    <a:pt x="379488" y="179171"/>
                  </a:lnTo>
                  <a:lnTo>
                    <a:pt x="370174" y="177352"/>
                  </a:lnTo>
                  <a:lnTo>
                    <a:pt x="360716" y="176036"/>
                  </a:lnTo>
                  <a:lnTo>
                    <a:pt x="351122" y="175237"/>
                  </a:lnTo>
                  <a:lnTo>
                    <a:pt x="341401" y="174967"/>
                  </a:lnTo>
                  <a:lnTo>
                    <a:pt x="295927" y="180978"/>
                  </a:lnTo>
                  <a:lnTo>
                    <a:pt x="254358" y="198067"/>
                  </a:lnTo>
                  <a:lnTo>
                    <a:pt x="217966" y="224820"/>
                  </a:lnTo>
                  <a:lnTo>
                    <a:pt x="188024" y="259822"/>
                  </a:lnTo>
                  <a:lnTo>
                    <a:pt x="165804" y="301660"/>
                  </a:lnTo>
                  <a:lnTo>
                    <a:pt x="152577" y="348919"/>
                  </a:lnTo>
                  <a:lnTo>
                    <a:pt x="89036" y="367444"/>
                  </a:lnTo>
                  <a:lnTo>
                    <a:pt x="40998" y="393388"/>
                  </a:lnTo>
                  <a:lnTo>
                    <a:pt x="10606" y="416485"/>
                  </a:lnTo>
                  <a:lnTo>
                    <a:pt x="0" y="426466"/>
                  </a:lnTo>
                  <a:lnTo>
                    <a:pt x="530364" y="426466"/>
                  </a:lnTo>
                  <a:lnTo>
                    <a:pt x="531063" y="422275"/>
                  </a:lnTo>
                  <a:lnTo>
                    <a:pt x="536168" y="423278"/>
                  </a:lnTo>
                  <a:lnTo>
                    <a:pt x="536714" y="426466"/>
                  </a:lnTo>
                  <a:lnTo>
                    <a:pt x="1537042" y="426466"/>
                  </a:lnTo>
                  <a:lnTo>
                    <a:pt x="1481301" y="399652"/>
                  </a:lnTo>
                  <a:lnTo>
                    <a:pt x="1434031" y="382331"/>
                  </a:lnTo>
                  <a:lnTo>
                    <a:pt x="1394541" y="373114"/>
                  </a:lnTo>
                  <a:lnTo>
                    <a:pt x="1362138" y="370611"/>
                  </a:lnTo>
                  <a:lnTo>
                    <a:pt x="1355533" y="320302"/>
                  </a:lnTo>
                  <a:lnTo>
                    <a:pt x="1341636" y="273115"/>
                  </a:lnTo>
                  <a:lnTo>
                    <a:pt x="1321118" y="229797"/>
                  </a:lnTo>
                  <a:lnTo>
                    <a:pt x="1294653" y="191094"/>
                  </a:lnTo>
                  <a:lnTo>
                    <a:pt x="1262910" y="157754"/>
                  </a:lnTo>
                  <a:lnTo>
                    <a:pt x="1226564" y="130523"/>
                  </a:lnTo>
                  <a:lnTo>
                    <a:pt x="1186285" y="110147"/>
                  </a:lnTo>
                  <a:lnTo>
                    <a:pt x="1142746" y="97374"/>
                  </a:lnTo>
                  <a:lnTo>
                    <a:pt x="1096619" y="92951"/>
                  </a:lnTo>
                  <a:lnTo>
                    <a:pt x="1051502" y="97181"/>
                  </a:lnTo>
                  <a:lnTo>
                    <a:pt x="1008846" y="109406"/>
                  </a:lnTo>
                  <a:lnTo>
                    <a:pt x="969278" y="128928"/>
                  </a:lnTo>
                  <a:lnTo>
                    <a:pt x="933423" y="155049"/>
                  </a:lnTo>
                  <a:lnTo>
                    <a:pt x="901908" y="187070"/>
                  </a:lnTo>
                  <a:lnTo>
                    <a:pt x="875360" y="224294"/>
                  </a:lnTo>
                  <a:lnTo>
                    <a:pt x="866527" y="199805"/>
                  </a:lnTo>
                  <a:lnTo>
                    <a:pt x="851152" y="180265"/>
                  </a:lnTo>
                  <a:lnTo>
                    <a:pt x="830717" y="167328"/>
                  </a:lnTo>
                  <a:lnTo>
                    <a:pt x="806704" y="162648"/>
                  </a:lnTo>
                  <a:lnTo>
                    <a:pt x="794781" y="163778"/>
                  </a:lnTo>
                  <a:lnTo>
                    <a:pt x="783520" y="167035"/>
                  </a:lnTo>
                  <a:lnTo>
                    <a:pt x="773078" y="172223"/>
                  </a:lnTo>
                  <a:lnTo>
                    <a:pt x="763612" y="179146"/>
                  </a:lnTo>
                  <a:lnTo>
                    <a:pt x="758647" y="178155"/>
                  </a:lnTo>
                  <a:lnTo>
                    <a:pt x="745996" y="129866"/>
                  </a:lnTo>
                  <a:lnTo>
                    <a:pt x="724004" y="87048"/>
                  </a:lnTo>
                  <a:lnTo>
                    <a:pt x="693997" y="51177"/>
                  </a:lnTo>
                  <a:lnTo>
                    <a:pt x="657302" y="23729"/>
                  </a:lnTo>
                  <a:lnTo>
                    <a:pt x="615244" y="6178"/>
                  </a:lnTo>
                  <a:lnTo>
                    <a:pt x="569150" y="0"/>
                  </a:lnTo>
                  <a:close/>
                </a:path>
              </a:pathLst>
            </a:custGeom>
            <a:solidFill>
              <a:srgbClr val="FFE8CC"/>
            </a:solidFill>
          </p:spPr>
          <p:txBody>
            <a:bodyPr wrap="square" lIns="0" tIns="0" rIns="0" bIns="0" rtlCol="0"/>
            <a:lstStyle/>
            <a:p>
              <a:endParaRPr/>
            </a:p>
          </p:txBody>
        </p:sp>
        <p:pic>
          <p:nvPicPr>
            <p:cNvPr id="33" name="object 33">
              <a:extLst>
                <a:ext uri="{FF2B5EF4-FFF2-40B4-BE49-F238E27FC236}">
                  <a16:creationId xmlns:a16="http://schemas.microsoft.com/office/drawing/2014/main" id="{B59F2545-B71E-DBB9-42D0-C61EE258B393}"/>
                </a:ext>
              </a:extLst>
            </p:cNvPr>
            <p:cNvPicPr/>
            <p:nvPr/>
          </p:nvPicPr>
          <p:blipFill>
            <a:blip r:embed="rId10" cstate="print"/>
            <a:stretch>
              <a:fillRect/>
            </a:stretch>
          </p:blipFill>
          <p:spPr>
            <a:xfrm>
              <a:off x="3112845" y="799135"/>
              <a:ext cx="6631882" cy="3657600"/>
            </a:xfrm>
            <a:prstGeom prst="rect">
              <a:avLst/>
            </a:prstGeom>
          </p:spPr>
        </p:pic>
        <p:pic>
          <p:nvPicPr>
            <p:cNvPr id="34" name="object 34">
              <a:extLst>
                <a:ext uri="{FF2B5EF4-FFF2-40B4-BE49-F238E27FC236}">
                  <a16:creationId xmlns:a16="http://schemas.microsoft.com/office/drawing/2014/main" id="{46D1B5F9-87EE-FAC8-8C0B-FAEA7F1C9659}"/>
                </a:ext>
              </a:extLst>
            </p:cNvPr>
            <p:cNvPicPr/>
            <p:nvPr/>
          </p:nvPicPr>
          <p:blipFill>
            <a:blip r:embed="rId11" cstate="print"/>
            <a:stretch>
              <a:fillRect/>
            </a:stretch>
          </p:blipFill>
          <p:spPr>
            <a:xfrm>
              <a:off x="3322242" y="828288"/>
              <a:ext cx="693891" cy="535817"/>
            </a:xfrm>
            <a:prstGeom prst="rect">
              <a:avLst/>
            </a:prstGeom>
          </p:spPr>
        </p:pic>
      </p:grpSp>
      <p:pic>
        <p:nvPicPr>
          <p:cNvPr id="52" name="Grafik 51" descr="Ein Bild, das Essen, konservierte Lebensmittel, Saft, Tasse enthält.&#10;&#10;Automatisch generierte Beschreibung">
            <a:extLst>
              <a:ext uri="{FF2B5EF4-FFF2-40B4-BE49-F238E27FC236}">
                <a16:creationId xmlns:a16="http://schemas.microsoft.com/office/drawing/2014/main" id="{122CB3CA-BD1D-7CB2-7D15-0D782CEDBCEA}"/>
              </a:ext>
            </a:extLst>
          </p:cNvPr>
          <p:cNvPicPr>
            <a:picLocks noChangeAspect="1"/>
          </p:cNvPicPr>
          <p:nvPr/>
        </p:nvPicPr>
        <p:blipFill>
          <a:blip r:embed="rId12">
            <a:extLst>
              <a:ext uri="{28A0092B-C50C-407E-A947-70E740481C1C}">
                <a14:useLocalDpi xmlns:a14="http://schemas.microsoft.com/office/drawing/2010/main" val="0"/>
              </a:ext>
            </a:extLst>
          </a:blip>
          <a:srcRect l="1211" b="3632"/>
          <a:stretch>
            <a:fillRect/>
          </a:stretch>
        </p:blipFill>
        <p:spPr>
          <a:xfrm>
            <a:off x="7086754" y="5817586"/>
            <a:ext cx="2184210" cy="2184196"/>
          </a:xfrm>
          <a:custGeom>
            <a:avLst/>
            <a:gdLst>
              <a:gd name="connsiteX0" fmla="*/ 1652411 w 4193022"/>
              <a:gd name="connsiteY0" fmla="*/ 0 h 3067678"/>
              <a:gd name="connsiteX1" fmla="*/ 2714759 w 4193022"/>
              <a:gd name="connsiteY1" fmla="*/ 0 h 3067678"/>
              <a:gd name="connsiteX2" fmla="*/ 2832917 w 4193022"/>
              <a:gd name="connsiteY2" fmla="*/ 21678 h 3067678"/>
              <a:gd name="connsiteX3" fmla="*/ 4103623 w 4193022"/>
              <a:gd name="connsiteY3" fmla="*/ 767009 h 3067678"/>
              <a:gd name="connsiteX4" fmla="*/ 4193022 w 4193022"/>
              <a:gd name="connsiteY4" fmla="*/ 899424 h 3067678"/>
              <a:gd name="connsiteX5" fmla="*/ 4193022 w 4193022"/>
              <a:gd name="connsiteY5" fmla="*/ 2119887 h 3067678"/>
              <a:gd name="connsiteX6" fmla="*/ 4103623 w 4193022"/>
              <a:gd name="connsiteY6" fmla="*/ 2252301 h 3067678"/>
              <a:gd name="connsiteX7" fmla="*/ 2183585 w 4193022"/>
              <a:gd name="connsiteY7" fmla="*/ 3067678 h 3067678"/>
              <a:gd name="connsiteX8" fmla="*/ 0 w 4193022"/>
              <a:gd name="connsiteY8" fmla="*/ 1509655 h 3067678"/>
              <a:gd name="connsiteX9" fmla="*/ 1534254 w 4193022"/>
              <a:gd name="connsiteY9" fmla="*/ 21678 h 306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022" h="3067678">
                <a:moveTo>
                  <a:pt x="1652411" y="0"/>
                </a:moveTo>
                <a:lnTo>
                  <a:pt x="2714759" y="0"/>
                </a:lnTo>
                <a:lnTo>
                  <a:pt x="2832917" y="21678"/>
                </a:lnTo>
                <a:cubicBezTo>
                  <a:pt x="3379913" y="143071"/>
                  <a:pt x="3834702" y="413791"/>
                  <a:pt x="4103623" y="767009"/>
                </a:cubicBezTo>
                <a:lnTo>
                  <a:pt x="4193022" y="899424"/>
                </a:lnTo>
                <a:lnTo>
                  <a:pt x="4193022" y="2119887"/>
                </a:lnTo>
                <a:lnTo>
                  <a:pt x="4103623" y="2252301"/>
                </a:lnTo>
                <a:cubicBezTo>
                  <a:pt x="3733856" y="2737976"/>
                  <a:pt x="3012683" y="3067678"/>
                  <a:pt x="2183585" y="3067678"/>
                </a:cubicBezTo>
                <a:cubicBezTo>
                  <a:pt x="977624" y="3067678"/>
                  <a:pt x="0" y="2370127"/>
                  <a:pt x="0" y="1509655"/>
                </a:cubicBezTo>
                <a:cubicBezTo>
                  <a:pt x="0" y="810522"/>
                  <a:pt x="645385" y="218942"/>
                  <a:pt x="1534254" y="21678"/>
                </a:cubicBezTo>
                <a:close/>
              </a:path>
            </a:pathLst>
          </a:custGeom>
        </p:spPr>
      </p:pic>
      <p:pic>
        <p:nvPicPr>
          <p:cNvPr id="54" name="Grafik 53" descr="Ein Bild, das Essen, Tee, Snack, Serviergeschirr enthält.&#10;&#10;Automatisch generierte Beschreibung">
            <a:extLst>
              <a:ext uri="{FF2B5EF4-FFF2-40B4-BE49-F238E27FC236}">
                <a16:creationId xmlns:a16="http://schemas.microsoft.com/office/drawing/2014/main" id="{C6C2588A-CB30-6185-0CE3-6D056FD8C3C1}"/>
              </a:ext>
            </a:extLst>
          </p:cNvPr>
          <p:cNvPicPr>
            <a:picLocks noChangeAspect="1"/>
          </p:cNvPicPr>
          <p:nvPr/>
        </p:nvPicPr>
        <p:blipFill>
          <a:blip r:embed="rId13">
            <a:extLst>
              <a:ext uri="{28A0092B-C50C-407E-A947-70E740481C1C}">
                <a14:useLocalDpi xmlns:a14="http://schemas.microsoft.com/office/drawing/2010/main" val="0"/>
              </a:ext>
            </a:extLst>
          </a:blip>
          <a:srcRect l="1576" r="2460" b="2679"/>
          <a:stretch>
            <a:fillRect/>
          </a:stretch>
        </p:blipFill>
        <p:spPr>
          <a:xfrm>
            <a:off x="912513" y="9854722"/>
            <a:ext cx="2184209" cy="2184196"/>
          </a:xfrm>
          <a:custGeom>
            <a:avLst/>
            <a:gdLst>
              <a:gd name="connsiteX0" fmla="*/ 1559145 w 3118290"/>
              <a:gd name="connsiteY0" fmla="*/ 0 h 2108264"/>
              <a:gd name="connsiteX1" fmla="*/ 3118290 w 3118290"/>
              <a:gd name="connsiteY1" fmla="*/ 1054132 h 2108264"/>
              <a:gd name="connsiteX2" fmla="*/ 1559145 w 3118290"/>
              <a:gd name="connsiteY2" fmla="*/ 2108264 h 2108264"/>
              <a:gd name="connsiteX3" fmla="*/ 0 w 3118290"/>
              <a:gd name="connsiteY3" fmla="*/ 1054132 h 2108264"/>
              <a:gd name="connsiteX4" fmla="*/ 1559145 w 3118290"/>
              <a:gd name="connsiteY4" fmla="*/ 0 h 210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8290" h="2108264">
                <a:moveTo>
                  <a:pt x="1559145" y="0"/>
                </a:moveTo>
                <a:cubicBezTo>
                  <a:pt x="2420237" y="0"/>
                  <a:pt x="3118290" y="471951"/>
                  <a:pt x="3118290" y="1054132"/>
                </a:cubicBezTo>
                <a:cubicBezTo>
                  <a:pt x="3118290" y="1636313"/>
                  <a:pt x="2420237" y="2108264"/>
                  <a:pt x="1559145" y="2108264"/>
                </a:cubicBezTo>
                <a:cubicBezTo>
                  <a:pt x="698053" y="2108264"/>
                  <a:pt x="0" y="1636313"/>
                  <a:pt x="0" y="1054132"/>
                </a:cubicBezTo>
                <a:cubicBezTo>
                  <a:pt x="0" y="471951"/>
                  <a:pt x="698053" y="0"/>
                  <a:pt x="1559145" y="0"/>
                </a:cubicBezTo>
                <a:close/>
              </a:path>
            </a:pathLst>
          </a:custGeom>
        </p:spPr>
      </p:pic>
      <p:pic>
        <p:nvPicPr>
          <p:cNvPr id="50" name="Grafik 49" descr="Ein Bild, das Drink, Trinkgefäß, Bier, Pint-Glas enthält.&#10;&#10;Automatisch generierte Beschreibung">
            <a:extLst>
              <a:ext uri="{FF2B5EF4-FFF2-40B4-BE49-F238E27FC236}">
                <a16:creationId xmlns:a16="http://schemas.microsoft.com/office/drawing/2014/main" id="{413FCDAF-4866-D565-E495-01B36C70EB72}"/>
              </a:ext>
            </a:extLst>
          </p:cNvPr>
          <p:cNvPicPr>
            <a:picLocks noChangeAspect="1"/>
          </p:cNvPicPr>
          <p:nvPr/>
        </p:nvPicPr>
        <p:blipFill>
          <a:blip r:embed="rId14" cstate="print">
            <a:extLst>
              <a:ext uri="{28A0092B-C50C-407E-A947-70E740481C1C}">
                <a14:useLocalDpi xmlns:a14="http://schemas.microsoft.com/office/drawing/2010/main" val="0"/>
              </a:ext>
            </a:extLst>
          </a:blip>
          <a:srcRect r="36310" b="6602"/>
          <a:stretch>
            <a:fillRect/>
          </a:stretch>
        </p:blipFill>
        <p:spPr>
          <a:xfrm>
            <a:off x="1015470" y="5925963"/>
            <a:ext cx="2642505" cy="2270717"/>
          </a:xfrm>
          <a:custGeom>
            <a:avLst/>
            <a:gdLst>
              <a:gd name="connsiteX0" fmla="*/ 863499 w 2704408"/>
              <a:gd name="connsiteY0" fmla="*/ 0 h 2474791"/>
              <a:gd name="connsiteX1" fmla="*/ 1840909 w 2704408"/>
              <a:gd name="connsiteY1" fmla="*/ 0 h 2474791"/>
              <a:gd name="connsiteX2" fmla="*/ 1878543 w 2704408"/>
              <a:gd name="connsiteY2" fmla="*/ 13051 h 2474791"/>
              <a:gd name="connsiteX3" fmla="*/ 2704408 w 2704408"/>
              <a:gd name="connsiteY3" fmla="*/ 1193579 h 2474791"/>
              <a:gd name="connsiteX4" fmla="*/ 1352204 w 2704408"/>
              <a:gd name="connsiteY4" fmla="*/ 2474791 h 2474791"/>
              <a:gd name="connsiteX5" fmla="*/ 0 w 2704408"/>
              <a:gd name="connsiteY5" fmla="*/ 1193579 h 2474791"/>
              <a:gd name="connsiteX6" fmla="*/ 825865 w 2704408"/>
              <a:gd name="connsiteY6" fmla="*/ 13051 h 247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4408" h="2474791">
                <a:moveTo>
                  <a:pt x="863499" y="0"/>
                </a:moveTo>
                <a:lnTo>
                  <a:pt x="1840909" y="0"/>
                </a:lnTo>
                <a:lnTo>
                  <a:pt x="1878543" y="13051"/>
                </a:lnTo>
                <a:cubicBezTo>
                  <a:pt x="2363870" y="207550"/>
                  <a:pt x="2704408" y="662884"/>
                  <a:pt x="2704408" y="1193579"/>
                </a:cubicBezTo>
                <a:cubicBezTo>
                  <a:pt x="2704408" y="1901173"/>
                  <a:pt x="2099006" y="2474791"/>
                  <a:pt x="1352204" y="2474791"/>
                </a:cubicBezTo>
                <a:cubicBezTo>
                  <a:pt x="605402" y="2474791"/>
                  <a:pt x="0" y="1901173"/>
                  <a:pt x="0" y="1193579"/>
                </a:cubicBezTo>
                <a:cubicBezTo>
                  <a:pt x="0" y="662884"/>
                  <a:pt x="340539" y="207550"/>
                  <a:pt x="825865" y="13051"/>
                </a:cubicBezTo>
                <a:close/>
              </a:path>
            </a:pathLst>
          </a:custGeom>
        </p:spPr>
      </p:pic>
      <p:pic>
        <p:nvPicPr>
          <p:cNvPr id="41" name="object 36">
            <a:extLst>
              <a:ext uri="{FF2B5EF4-FFF2-40B4-BE49-F238E27FC236}">
                <a16:creationId xmlns:a16="http://schemas.microsoft.com/office/drawing/2014/main" id="{03707C60-4338-C649-04B7-5826A0EE712E}"/>
              </a:ext>
            </a:extLst>
          </p:cNvPr>
          <p:cNvPicPr/>
          <p:nvPr/>
        </p:nvPicPr>
        <p:blipFill>
          <a:blip r:embed="rId15" cstate="print"/>
          <a:stretch>
            <a:fillRect/>
          </a:stretch>
        </p:blipFill>
        <p:spPr>
          <a:xfrm>
            <a:off x="6655463" y="10179393"/>
            <a:ext cx="2184209" cy="2184196"/>
          </a:xfrm>
          <a:prstGeom prst="rect">
            <a:avLst/>
          </a:prstGeom>
        </p:spPr>
      </p:pic>
      <p:sp>
        <p:nvSpPr>
          <p:cNvPr id="42" name="object 128">
            <a:extLst>
              <a:ext uri="{FF2B5EF4-FFF2-40B4-BE49-F238E27FC236}">
                <a16:creationId xmlns:a16="http://schemas.microsoft.com/office/drawing/2014/main" id="{35DDC6B9-294C-5161-F5DE-802A2580682D}"/>
              </a:ext>
            </a:extLst>
          </p:cNvPr>
          <p:cNvSpPr/>
          <p:nvPr/>
        </p:nvSpPr>
        <p:spPr>
          <a:xfrm>
            <a:off x="9041676" y="10561219"/>
            <a:ext cx="2127250" cy="469265"/>
          </a:xfrm>
          <a:custGeom>
            <a:avLst/>
            <a:gdLst/>
            <a:ahLst/>
            <a:cxnLst/>
            <a:rect l="l" t="t" r="r" b="b"/>
            <a:pathLst>
              <a:path w="2127250" h="469265">
                <a:moveTo>
                  <a:pt x="270929" y="375831"/>
                </a:moveTo>
                <a:lnTo>
                  <a:pt x="201168" y="319925"/>
                </a:lnTo>
                <a:lnTo>
                  <a:pt x="197802" y="323900"/>
                </a:lnTo>
                <a:lnTo>
                  <a:pt x="204838" y="343115"/>
                </a:lnTo>
                <a:lnTo>
                  <a:pt x="197891" y="366826"/>
                </a:lnTo>
                <a:lnTo>
                  <a:pt x="177076" y="386930"/>
                </a:lnTo>
                <a:lnTo>
                  <a:pt x="142481" y="395338"/>
                </a:lnTo>
                <a:lnTo>
                  <a:pt x="110451" y="388962"/>
                </a:lnTo>
                <a:lnTo>
                  <a:pt x="89433" y="370332"/>
                </a:lnTo>
                <a:lnTo>
                  <a:pt x="77863" y="341071"/>
                </a:lnTo>
                <a:lnTo>
                  <a:pt x="74168" y="302768"/>
                </a:lnTo>
                <a:lnTo>
                  <a:pt x="73317" y="179844"/>
                </a:lnTo>
                <a:lnTo>
                  <a:pt x="76466" y="141490"/>
                </a:lnTo>
                <a:lnTo>
                  <a:pt x="87630" y="112064"/>
                </a:lnTo>
                <a:lnTo>
                  <a:pt x="108369" y="93154"/>
                </a:lnTo>
                <a:lnTo>
                  <a:pt x="140309" y="86321"/>
                </a:lnTo>
                <a:lnTo>
                  <a:pt x="175018" y="94246"/>
                </a:lnTo>
                <a:lnTo>
                  <a:pt x="196126" y="114058"/>
                </a:lnTo>
                <a:lnTo>
                  <a:pt x="203403" y="137668"/>
                </a:lnTo>
                <a:lnTo>
                  <a:pt x="196646" y="156984"/>
                </a:lnTo>
                <a:lnTo>
                  <a:pt x="200050" y="160909"/>
                </a:lnTo>
                <a:lnTo>
                  <a:pt x="269024" y="104025"/>
                </a:lnTo>
                <a:lnTo>
                  <a:pt x="250482" y="66471"/>
                </a:lnTo>
                <a:lnTo>
                  <a:pt x="220116" y="37680"/>
                </a:lnTo>
                <a:lnTo>
                  <a:pt x="181889" y="19304"/>
                </a:lnTo>
                <a:lnTo>
                  <a:pt x="139801" y="13017"/>
                </a:lnTo>
                <a:lnTo>
                  <a:pt x="87744" y="22186"/>
                </a:lnTo>
                <a:lnTo>
                  <a:pt x="48260" y="46723"/>
                </a:lnTo>
                <a:lnTo>
                  <a:pt x="20840" y="83400"/>
                </a:lnTo>
                <a:lnTo>
                  <a:pt x="4927" y="129019"/>
                </a:lnTo>
                <a:lnTo>
                  <a:pt x="0" y="180352"/>
                </a:lnTo>
                <a:lnTo>
                  <a:pt x="863" y="303276"/>
                </a:lnTo>
                <a:lnTo>
                  <a:pt x="6515" y="354761"/>
                </a:lnTo>
                <a:lnTo>
                  <a:pt x="23063" y="400189"/>
                </a:lnTo>
                <a:lnTo>
                  <a:pt x="51003" y="436410"/>
                </a:lnTo>
                <a:lnTo>
                  <a:pt x="90817" y="460273"/>
                </a:lnTo>
                <a:lnTo>
                  <a:pt x="143002" y="468655"/>
                </a:lnTo>
                <a:lnTo>
                  <a:pt x="185000" y="461759"/>
                </a:lnTo>
                <a:lnTo>
                  <a:pt x="222961" y="442849"/>
                </a:lnTo>
                <a:lnTo>
                  <a:pt x="252920" y="413639"/>
                </a:lnTo>
                <a:lnTo>
                  <a:pt x="270929" y="375831"/>
                </a:lnTo>
                <a:close/>
              </a:path>
              <a:path w="2127250" h="469265">
                <a:moveTo>
                  <a:pt x="565315" y="465696"/>
                </a:moveTo>
                <a:lnTo>
                  <a:pt x="565264" y="458927"/>
                </a:lnTo>
                <a:lnTo>
                  <a:pt x="558101" y="457504"/>
                </a:lnTo>
                <a:lnTo>
                  <a:pt x="552742" y="453161"/>
                </a:lnTo>
                <a:lnTo>
                  <a:pt x="549389" y="445960"/>
                </a:lnTo>
                <a:lnTo>
                  <a:pt x="548170" y="435927"/>
                </a:lnTo>
                <a:lnTo>
                  <a:pt x="545401" y="40055"/>
                </a:lnTo>
                <a:lnTo>
                  <a:pt x="546468" y="30010"/>
                </a:lnTo>
                <a:lnTo>
                  <a:pt x="549732" y="22758"/>
                </a:lnTo>
                <a:lnTo>
                  <a:pt x="555015" y="18338"/>
                </a:lnTo>
                <a:lnTo>
                  <a:pt x="562165" y="16814"/>
                </a:lnTo>
                <a:lnTo>
                  <a:pt x="562114" y="10058"/>
                </a:lnTo>
                <a:lnTo>
                  <a:pt x="454964" y="10807"/>
                </a:lnTo>
                <a:lnTo>
                  <a:pt x="455002" y="17564"/>
                </a:lnTo>
                <a:lnTo>
                  <a:pt x="462191" y="18986"/>
                </a:lnTo>
                <a:lnTo>
                  <a:pt x="467537" y="23329"/>
                </a:lnTo>
                <a:lnTo>
                  <a:pt x="470890" y="30543"/>
                </a:lnTo>
                <a:lnTo>
                  <a:pt x="472097" y="40563"/>
                </a:lnTo>
                <a:lnTo>
                  <a:pt x="473113" y="185496"/>
                </a:lnTo>
                <a:lnTo>
                  <a:pt x="379717" y="216611"/>
                </a:lnTo>
                <a:lnTo>
                  <a:pt x="378485" y="41224"/>
                </a:lnTo>
                <a:lnTo>
                  <a:pt x="379552" y="31178"/>
                </a:lnTo>
                <a:lnTo>
                  <a:pt x="382803" y="23926"/>
                </a:lnTo>
                <a:lnTo>
                  <a:pt x="388086" y="19507"/>
                </a:lnTo>
                <a:lnTo>
                  <a:pt x="395236" y="17995"/>
                </a:lnTo>
                <a:lnTo>
                  <a:pt x="395198" y="11226"/>
                </a:lnTo>
                <a:lnTo>
                  <a:pt x="288048" y="11976"/>
                </a:lnTo>
                <a:lnTo>
                  <a:pt x="288099" y="18745"/>
                </a:lnTo>
                <a:lnTo>
                  <a:pt x="295275" y="20167"/>
                </a:lnTo>
                <a:lnTo>
                  <a:pt x="300621" y="24511"/>
                </a:lnTo>
                <a:lnTo>
                  <a:pt x="303974" y="31711"/>
                </a:lnTo>
                <a:lnTo>
                  <a:pt x="305181" y="41744"/>
                </a:lnTo>
                <a:lnTo>
                  <a:pt x="307949" y="437616"/>
                </a:lnTo>
                <a:lnTo>
                  <a:pt x="306882" y="447662"/>
                </a:lnTo>
                <a:lnTo>
                  <a:pt x="303631" y="454914"/>
                </a:lnTo>
                <a:lnTo>
                  <a:pt x="298361" y="459333"/>
                </a:lnTo>
                <a:lnTo>
                  <a:pt x="291198" y="460857"/>
                </a:lnTo>
                <a:lnTo>
                  <a:pt x="291249" y="467614"/>
                </a:lnTo>
                <a:lnTo>
                  <a:pt x="398386" y="466864"/>
                </a:lnTo>
                <a:lnTo>
                  <a:pt x="398348" y="460095"/>
                </a:lnTo>
                <a:lnTo>
                  <a:pt x="391172" y="458673"/>
                </a:lnTo>
                <a:lnTo>
                  <a:pt x="385826" y="454329"/>
                </a:lnTo>
                <a:lnTo>
                  <a:pt x="382473" y="447128"/>
                </a:lnTo>
                <a:lnTo>
                  <a:pt x="381266" y="437095"/>
                </a:lnTo>
                <a:lnTo>
                  <a:pt x="380225" y="289344"/>
                </a:lnTo>
                <a:lnTo>
                  <a:pt x="473621" y="258241"/>
                </a:lnTo>
                <a:lnTo>
                  <a:pt x="474878" y="436435"/>
                </a:lnTo>
                <a:lnTo>
                  <a:pt x="473811" y="446481"/>
                </a:lnTo>
                <a:lnTo>
                  <a:pt x="470547" y="453732"/>
                </a:lnTo>
                <a:lnTo>
                  <a:pt x="465264" y="458152"/>
                </a:lnTo>
                <a:lnTo>
                  <a:pt x="458114" y="459676"/>
                </a:lnTo>
                <a:lnTo>
                  <a:pt x="458165" y="466445"/>
                </a:lnTo>
                <a:lnTo>
                  <a:pt x="565315" y="465696"/>
                </a:lnTo>
                <a:close/>
              </a:path>
              <a:path w="2127250" h="469265">
                <a:moveTo>
                  <a:pt x="877100" y="463511"/>
                </a:moveTo>
                <a:lnTo>
                  <a:pt x="877049" y="456755"/>
                </a:lnTo>
                <a:lnTo>
                  <a:pt x="869670" y="455333"/>
                </a:lnTo>
                <a:lnTo>
                  <a:pt x="863752" y="450989"/>
                </a:lnTo>
                <a:lnTo>
                  <a:pt x="859510" y="443776"/>
                </a:lnTo>
                <a:lnTo>
                  <a:pt x="857148" y="433755"/>
                </a:lnTo>
                <a:lnTo>
                  <a:pt x="844296" y="335673"/>
                </a:lnTo>
                <a:lnTo>
                  <a:pt x="838238" y="289433"/>
                </a:lnTo>
                <a:lnTo>
                  <a:pt x="810920" y="81013"/>
                </a:lnTo>
                <a:lnTo>
                  <a:pt x="805307" y="38239"/>
                </a:lnTo>
                <a:lnTo>
                  <a:pt x="805218" y="28194"/>
                </a:lnTo>
                <a:lnTo>
                  <a:pt x="807593" y="20955"/>
                </a:lnTo>
                <a:lnTo>
                  <a:pt x="812304" y="16535"/>
                </a:lnTo>
                <a:lnTo>
                  <a:pt x="819251" y="15024"/>
                </a:lnTo>
                <a:lnTo>
                  <a:pt x="819200" y="8255"/>
                </a:lnTo>
                <a:lnTo>
                  <a:pt x="761784" y="8661"/>
                </a:lnTo>
                <a:lnTo>
                  <a:pt x="761784" y="265252"/>
                </a:lnTo>
                <a:lnTo>
                  <a:pt x="689775" y="289433"/>
                </a:lnTo>
                <a:lnTo>
                  <a:pt x="713689" y="81178"/>
                </a:lnTo>
                <a:lnTo>
                  <a:pt x="737946" y="81140"/>
                </a:lnTo>
                <a:lnTo>
                  <a:pt x="743851" y="127063"/>
                </a:lnTo>
                <a:lnTo>
                  <a:pt x="755878" y="219189"/>
                </a:lnTo>
                <a:lnTo>
                  <a:pt x="761784" y="265252"/>
                </a:lnTo>
                <a:lnTo>
                  <a:pt x="761784" y="8661"/>
                </a:lnTo>
                <a:lnTo>
                  <a:pt x="630859" y="9575"/>
                </a:lnTo>
                <a:lnTo>
                  <a:pt x="630897" y="16344"/>
                </a:lnTo>
                <a:lnTo>
                  <a:pt x="637959" y="17754"/>
                </a:lnTo>
                <a:lnTo>
                  <a:pt x="642848" y="22098"/>
                </a:lnTo>
                <a:lnTo>
                  <a:pt x="645337" y="29324"/>
                </a:lnTo>
                <a:lnTo>
                  <a:pt x="645160" y="39370"/>
                </a:lnTo>
                <a:lnTo>
                  <a:pt x="599452" y="435571"/>
                </a:lnTo>
                <a:lnTo>
                  <a:pt x="597230" y="445617"/>
                </a:lnTo>
                <a:lnTo>
                  <a:pt x="593077" y="452882"/>
                </a:lnTo>
                <a:lnTo>
                  <a:pt x="587222" y="457314"/>
                </a:lnTo>
                <a:lnTo>
                  <a:pt x="579869" y="458838"/>
                </a:lnTo>
                <a:lnTo>
                  <a:pt x="579920" y="465594"/>
                </a:lnTo>
                <a:lnTo>
                  <a:pt x="687070" y="464845"/>
                </a:lnTo>
                <a:lnTo>
                  <a:pt x="687019" y="458076"/>
                </a:lnTo>
                <a:lnTo>
                  <a:pt x="680046" y="456653"/>
                </a:lnTo>
                <a:lnTo>
                  <a:pt x="675271" y="452310"/>
                </a:lnTo>
                <a:lnTo>
                  <a:pt x="672807" y="445096"/>
                </a:lnTo>
                <a:lnTo>
                  <a:pt x="672909" y="433755"/>
                </a:lnTo>
                <a:lnTo>
                  <a:pt x="680720" y="365633"/>
                </a:lnTo>
                <a:lnTo>
                  <a:pt x="770737" y="335673"/>
                </a:lnTo>
                <a:lnTo>
                  <a:pt x="773950" y="360273"/>
                </a:lnTo>
                <a:lnTo>
                  <a:pt x="780605" y="409676"/>
                </a:lnTo>
                <a:lnTo>
                  <a:pt x="783831" y="434276"/>
                </a:lnTo>
                <a:lnTo>
                  <a:pt x="783920" y="444309"/>
                </a:lnTo>
                <a:lnTo>
                  <a:pt x="781558" y="451561"/>
                </a:lnTo>
                <a:lnTo>
                  <a:pt x="776859" y="455968"/>
                </a:lnTo>
                <a:lnTo>
                  <a:pt x="769899" y="457492"/>
                </a:lnTo>
                <a:lnTo>
                  <a:pt x="769950" y="464273"/>
                </a:lnTo>
                <a:lnTo>
                  <a:pt x="877100" y="463511"/>
                </a:lnTo>
                <a:close/>
              </a:path>
              <a:path w="2127250" h="469265">
                <a:moveTo>
                  <a:pt x="1245298" y="460933"/>
                </a:moveTo>
                <a:lnTo>
                  <a:pt x="1245247" y="454164"/>
                </a:lnTo>
                <a:lnTo>
                  <a:pt x="1238072" y="452742"/>
                </a:lnTo>
                <a:lnTo>
                  <a:pt x="1232725" y="448411"/>
                </a:lnTo>
                <a:lnTo>
                  <a:pt x="1229372" y="441198"/>
                </a:lnTo>
                <a:lnTo>
                  <a:pt x="1228166" y="431165"/>
                </a:lnTo>
                <a:lnTo>
                  <a:pt x="1225384" y="35293"/>
                </a:lnTo>
                <a:lnTo>
                  <a:pt x="1226451" y="25247"/>
                </a:lnTo>
                <a:lnTo>
                  <a:pt x="1229702" y="17995"/>
                </a:lnTo>
                <a:lnTo>
                  <a:pt x="1234986" y="13576"/>
                </a:lnTo>
                <a:lnTo>
                  <a:pt x="1242148" y="12052"/>
                </a:lnTo>
                <a:lnTo>
                  <a:pt x="1242098" y="5295"/>
                </a:lnTo>
                <a:lnTo>
                  <a:pt x="1143977" y="5969"/>
                </a:lnTo>
                <a:lnTo>
                  <a:pt x="1066330" y="191490"/>
                </a:lnTo>
                <a:lnTo>
                  <a:pt x="986078" y="7086"/>
                </a:lnTo>
                <a:lnTo>
                  <a:pt x="887958" y="7772"/>
                </a:lnTo>
                <a:lnTo>
                  <a:pt x="888009" y="14541"/>
                </a:lnTo>
                <a:lnTo>
                  <a:pt x="895184" y="15951"/>
                </a:lnTo>
                <a:lnTo>
                  <a:pt x="900518" y="20307"/>
                </a:lnTo>
                <a:lnTo>
                  <a:pt x="903884" y="27520"/>
                </a:lnTo>
                <a:lnTo>
                  <a:pt x="905090" y="37541"/>
                </a:lnTo>
                <a:lnTo>
                  <a:pt x="907859" y="433412"/>
                </a:lnTo>
                <a:lnTo>
                  <a:pt x="906792" y="443458"/>
                </a:lnTo>
                <a:lnTo>
                  <a:pt x="903541" y="450710"/>
                </a:lnTo>
                <a:lnTo>
                  <a:pt x="898258" y="455129"/>
                </a:lnTo>
                <a:lnTo>
                  <a:pt x="891108" y="456653"/>
                </a:lnTo>
                <a:lnTo>
                  <a:pt x="891159" y="463410"/>
                </a:lnTo>
                <a:lnTo>
                  <a:pt x="998296" y="462661"/>
                </a:lnTo>
                <a:lnTo>
                  <a:pt x="998258" y="455891"/>
                </a:lnTo>
                <a:lnTo>
                  <a:pt x="991082" y="454469"/>
                </a:lnTo>
                <a:lnTo>
                  <a:pt x="985735" y="450126"/>
                </a:lnTo>
                <a:lnTo>
                  <a:pt x="982383" y="442925"/>
                </a:lnTo>
                <a:lnTo>
                  <a:pt x="981176" y="432892"/>
                </a:lnTo>
                <a:lnTo>
                  <a:pt x="979246" y="159956"/>
                </a:lnTo>
                <a:lnTo>
                  <a:pt x="1010132" y="230517"/>
                </a:lnTo>
                <a:lnTo>
                  <a:pt x="1040587" y="301078"/>
                </a:lnTo>
                <a:lnTo>
                  <a:pt x="1093584" y="300697"/>
                </a:lnTo>
                <a:lnTo>
                  <a:pt x="1108240" y="265163"/>
                </a:lnTo>
                <a:lnTo>
                  <a:pt x="1152931" y="158750"/>
                </a:lnTo>
                <a:lnTo>
                  <a:pt x="1154861" y="431673"/>
                </a:lnTo>
                <a:lnTo>
                  <a:pt x="1153782" y="441718"/>
                </a:lnTo>
                <a:lnTo>
                  <a:pt x="1150531" y="448970"/>
                </a:lnTo>
                <a:lnTo>
                  <a:pt x="1145247" y="453390"/>
                </a:lnTo>
                <a:lnTo>
                  <a:pt x="1138097" y="454914"/>
                </a:lnTo>
                <a:lnTo>
                  <a:pt x="1138148" y="461683"/>
                </a:lnTo>
                <a:lnTo>
                  <a:pt x="1245298" y="460933"/>
                </a:lnTo>
                <a:close/>
              </a:path>
              <a:path w="2127250" h="469265">
                <a:moveTo>
                  <a:pt x="1527721" y="138620"/>
                </a:moveTo>
                <a:lnTo>
                  <a:pt x="1515554" y="81902"/>
                </a:lnTo>
                <a:lnTo>
                  <a:pt x="1481899" y="38011"/>
                </a:lnTo>
                <a:lnTo>
                  <a:pt x="1454416" y="20840"/>
                </a:lnTo>
                <a:lnTo>
                  <a:pt x="1454416" y="139141"/>
                </a:lnTo>
                <a:lnTo>
                  <a:pt x="1453362" y="154292"/>
                </a:lnTo>
                <a:lnTo>
                  <a:pt x="1425740" y="191477"/>
                </a:lnTo>
                <a:lnTo>
                  <a:pt x="1377035" y="202285"/>
                </a:lnTo>
                <a:lnTo>
                  <a:pt x="1361249" y="202387"/>
                </a:lnTo>
                <a:lnTo>
                  <a:pt x="1360373" y="77762"/>
                </a:lnTo>
                <a:lnTo>
                  <a:pt x="1377619" y="77762"/>
                </a:lnTo>
                <a:lnTo>
                  <a:pt x="1395171" y="78828"/>
                </a:lnTo>
                <a:lnTo>
                  <a:pt x="1435493" y="94716"/>
                </a:lnTo>
                <a:lnTo>
                  <a:pt x="1454416" y="139141"/>
                </a:lnTo>
                <a:lnTo>
                  <a:pt x="1454416" y="20840"/>
                </a:lnTo>
                <a:lnTo>
                  <a:pt x="1433728" y="12268"/>
                </a:lnTo>
                <a:lnTo>
                  <a:pt x="1406105" y="6184"/>
                </a:lnTo>
                <a:lnTo>
                  <a:pt x="1376781" y="4343"/>
                </a:lnTo>
                <a:lnTo>
                  <a:pt x="1269644" y="5092"/>
                </a:lnTo>
                <a:lnTo>
                  <a:pt x="1269695" y="11861"/>
                </a:lnTo>
                <a:lnTo>
                  <a:pt x="1276870" y="13284"/>
                </a:lnTo>
                <a:lnTo>
                  <a:pt x="1282217" y="17627"/>
                </a:lnTo>
                <a:lnTo>
                  <a:pt x="1285570" y="24828"/>
                </a:lnTo>
                <a:lnTo>
                  <a:pt x="1286776" y="34861"/>
                </a:lnTo>
                <a:lnTo>
                  <a:pt x="1289558" y="430720"/>
                </a:lnTo>
                <a:lnTo>
                  <a:pt x="1288491" y="440778"/>
                </a:lnTo>
                <a:lnTo>
                  <a:pt x="1285240" y="448030"/>
                </a:lnTo>
                <a:lnTo>
                  <a:pt x="1279944" y="452450"/>
                </a:lnTo>
                <a:lnTo>
                  <a:pt x="1272794" y="453974"/>
                </a:lnTo>
                <a:lnTo>
                  <a:pt x="1272844" y="460730"/>
                </a:lnTo>
                <a:lnTo>
                  <a:pt x="1379982" y="459981"/>
                </a:lnTo>
                <a:lnTo>
                  <a:pt x="1379931" y="453212"/>
                </a:lnTo>
                <a:lnTo>
                  <a:pt x="1372755" y="451789"/>
                </a:lnTo>
                <a:lnTo>
                  <a:pt x="1367409" y="447446"/>
                </a:lnTo>
                <a:lnTo>
                  <a:pt x="1364056" y="440245"/>
                </a:lnTo>
                <a:lnTo>
                  <a:pt x="1362849" y="430199"/>
                </a:lnTo>
                <a:lnTo>
                  <a:pt x="1361757" y="275132"/>
                </a:lnTo>
                <a:lnTo>
                  <a:pt x="1377556" y="275031"/>
                </a:lnTo>
                <a:lnTo>
                  <a:pt x="1407033" y="272859"/>
                </a:lnTo>
                <a:lnTo>
                  <a:pt x="1460614" y="255892"/>
                </a:lnTo>
                <a:lnTo>
                  <a:pt x="1502371" y="220167"/>
                </a:lnTo>
                <a:lnTo>
                  <a:pt x="1524927" y="168313"/>
                </a:lnTo>
                <a:lnTo>
                  <a:pt x="1527721" y="138620"/>
                </a:lnTo>
                <a:close/>
              </a:path>
              <a:path w="2127250" h="469265">
                <a:moveTo>
                  <a:pt x="1838058" y="7874"/>
                </a:moveTo>
                <a:lnTo>
                  <a:pt x="1838007" y="1104"/>
                </a:lnTo>
                <a:lnTo>
                  <a:pt x="1731416" y="1854"/>
                </a:lnTo>
                <a:lnTo>
                  <a:pt x="1731467" y="8623"/>
                </a:lnTo>
                <a:lnTo>
                  <a:pt x="1738642" y="10045"/>
                </a:lnTo>
                <a:lnTo>
                  <a:pt x="1743989" y="14376"/>
                </a:lnTo>
                <a:lnTo>
                  <a:pt x="1747354" y="21590"/>
                </a:lnTo>
                <a:lnTo>
                  <a:pt x="1748561" y="31623"/>
                </a:lnTo>
                <a:lnTo>
                  <a:pt x="1750618" y="325412"/>
                </a:lnTo>
                <a:lnTo>
                  <a:pt x="1747126" y="347205"/>
                </a:lnTo>
                <a:lnTo>
                  <a:pt x="1736521" y="366039"/>
                </a:lnTo>
                <a:lnTo>
                  <a:pt x="1719122" y="379323"/>
                </a:lnTo>
                <a:lnTo>
                  <a:pt x="1695196" y="384454"/>
                </a:lnTo>
                <a:lnTo>
                  <a:pt x="1671218" y="379666"/>
                </a:lnTo>
                <a:lnTo>
                  <a:pt x="1653628" y="366636"/>
                </a:lnTo>
                <a:lnTo>
                  <a:pt x="1642757" y="347941"/>
                </a:lnTo>
                <a:lnTo>
                  <a:pt x="1638960" y="326199"/>
                </a:lnTo>
                <a:lnTo>
                  <a:pt x="1636903" y="32397"/>
                </a:lnTo>
                <a:lnTo>
                  <a:pt x="1637969" y="22352"/>
                </a:lnTo>
                <a:lnTo>
                  <a:pt x="1641221" y="15100"/>
                </a:lnTo>
                <a:lnTo>
                  <a:pt x="1646504" y="10680"/>
                </a:lnTo>
                <a:lnTo>
                  <a:pt x="1653654" y="9169"/>
                </a:lnTo>
                <a:lnTo>
                  <a:pt x="1653616" y="2400"/>
                </a:lnTo>
                <a:lnTo>
                  <a:pt x="1546466" y="3149"/>
                </a:lnTo>
                <a:lnTo>
                  <a:pt x="1546517" y="9918"/>
                </a:lnTo>
                <a:lnTo>
                  <a:pt x="1553692" y="11341"/>
                </a:lnTo>
                <a:lnTo>
                  <a:pt x="1559039" y="15671"/>
                </a:lnTo>
                <a:lnTo>
                  <a:pt x="1562392" y="22885"/>
                </a:lnTo>
                <a:lnTo>
                  <a:pt x="1563598" y="32918"/>
                </a:lnTo>
                <a:lnTo>
                  <a:pt x="1565668" y="327837"/>
                </a:lnTo>
                <a:lnTo>
                  <a:pt x="1571980" y="370852"/>
                </a:lnTo>
                <a:lnTo>
                  <a:pt x="1589430" y="406857"/>
                </a:lnTo>
                <a:lnTo>
                  <a:pt x="1616722" y="434352"/>
                </a:lnTo>
                <a:lnTo>
                  <a:pt x="1652587" y="451815"/>
                </a:lnTo>
                <a:lnTo>
                  <a:pt x="1695716" y="457758"/>
                </a:lnTo>
                <a:lnTo>
                  <a:pt x="1738718" y="451154"/>
                </a:lnTo>
                <a:lnTo>
                  <a:pt x="1774177" y="433044"/>
                </a:lnTo>
                <a:lnTo>
                  <a:pt x="1800923" y="405015"/>
                </a:lnTo>
                <a:lnTo>
                  <a:pt x="1817712" y="368630"/>
                </a:lnTo>
                <a:lnTo>
                  <a:pt x="1823364" y="325475"/>
                </a:lnTo>
                <a:lnTo>
                  <a:pt x="1821307" y="31115"/>
                </a:lnTo>
                <a:lnTo>
                  <a:pt x="1822450" y="21069"/>
                </a:lnTo>
                <a:lnTo>
                  <a:pt x="1825828" y="13804"/>
                </a:lnTo>
                <a:lnTo>
                  <a:pt x="1831149" y="9385"/>
                </a:lnTo>
                <a:lnTo>
                  <a:pt x="1838058" y="7874"/>
                </a:lnTo>
                <a:close/>
              </a:path>
              <a:path w="2127250" h="469265">
                <a:moveTo>
                  <a:pt x="2126678" y="322783"/>
                </a:moveTo>
                <a:lnTo>
                  <a:pt x="2120455" y="277749"/>
                </a:lnTo>
                <a:lnTo>
                  <a:pt x="2103259" y="241427"/>
                </a:lnTo>
                <a:lnTo>
                  <a:pt x="2076208" y="213677"/>
                </a:lnTo>
                <a:lnTo>
                  <a:pt x="2040458" y="196037"/>
                </a:lnTo>
                <a:lnTo>
                  <a:pt x="1997163" y="190030"/>
                </a:lnTo>
                <a:lnTo>
                  <a:pt x="1973199" y="185242"/>
                </a:lnTo>
                <a:lnTo>
                  <a:pt x="1955609" y="172275"/>
                </a:lnTo>
                <a:lnTo>
                  <a:pt x="1944751" y="153771"/>
                </a:lnTo>
                <a:lnTo>
                  <a:pt x="1940953" y="132346"/>
                </a:lnTo>
                <a:lnTo>
                  <a:pt x="1944433" y="110553"/>
                </a:lnTo>
                <a:lnTo>
                  <a:pt x="1955038" y="91719"/>
                </a:lnTo>
                <a:lnTo>
                  <a:pt x="1972437" y="78435"/>
                </a:lnTo>
                <a:lnTo>
                  <a:pt x="1996351" y="73304"/>
                </a:lnTo>
                <a:lnTo>
                  <a:pt x="2031060" y="81470"/>
                </a:lnTo>
                <a:lnTo>
                  <a:pt x="2052091" y="101257"/>
                </a:lnTo>
                <a:lnTo>
                  <a:pt x="2059203" y="124739"/>
                </a:lnTo>
                <a:lnTo>
                  <a:pt x="2052116" y="143979"/>
                </a:lnTo>
                <a:lnTo>
                  <a:pt x="2056091" y="147904"/>
                </a:lnTo>
                <a:lnTo>
                  <a:pt x="2125053" y="91020"/>
                </a:lnTo>
                <a:lnTo>
                  <a:pt x="2106447" y="53467"/>
                </a:lnTo>
                <a:lnTo>
                  <a:pt x="2075942" y="24676"/>
                </a:lnTo>
                <a:lnTo>
                  <a:pt x="2037702" y="6299"/>
                </a:lnTo>
                <a:lnTo>
                  <a:pt x="1995843" y="0"/>
                </a:lnTo>
                <a:lnTo>
                  <a:pt x="1952574" y="6604"/>
                </a:lnTo>
                <a:lnTo>
                  <a:pt x="1916938" y="24752"/>
                </a:lnTo>
                <a:lnTo>
                  <a:pt x="1890115" y="52870"/>
                </a:lnTo>
                <a:lnTo>
                  <a:pt x="1873288" y="89420"/>
                </a:lnTo>
                <a:lnTo>
                  <a:pt x="1867636" y="132854"/>
                </a:lnTo>
                <a:lnTo>
                  <a:pt x="1873897" y="176149"/>
                </a:lnTo>
                <a:lnTo>
                  <a:pt x="1891245" y="212318"/>
                </a:lnTo>
                <a:lnTo>
                  <a:pt x="1918462" y="239903"/>
                </a:lnTo>
                <a:lnTo>
                  <a:pt x="1954339" y="257403"/>
                </a:lnTo>
                <a:lnTo>
                  <a:pt x="1997697" y="263347"/>
                </a:lnTo>
                <a:lnTo>
                  <a:pt x="2021598" y="268135"/>
                </a:lnTo>
                <a:lnTo>
                  <a:pt x="2039048" y="281165"/>
                </a:lnTo>
                <a:lnTo>
                  <a:pt x="2049881" y="299847"/>
                </a:lnTo>
                <a:lnTo>
                  <a:pt x="2053920" y="321602"/>
                </a:lnTo>
                <a:lnTo>
                  <a:pt x="2050199" y="345097"/>
                </a:lnTo>
                <a:lnTo>
                  <a:pt x="2039632" y="363931"/>
                </a:lnTo>
                <a:lnTo>
                  <a:pt x="2022360" y="377202"/>
                </a:lnTo>
                <a:lnTo>
                  <a:pt x="1998522" y="382333"/>
                </a:lnTo>
                <a:lnTo>
                  <a:pt x="1963496" y="374180"/>
                </a:lnTo>
                <a:lnTo>
                  <a:pt x="1942287" y="354393"/>
                </a:lnTo>
                <a:lnTo>
                  <a:pt x="1935124" y="330911"/>
                </a:lnTo>
                <a:lnTo>
                  <a:pt x="1942198" y="311670"/>
                </a:lnTo>
                <a:lnTo>
                  <a:pt x="1938235" y="307746"/>
                </a:lnTo>
                <a:lnTo>
                  <a:pt x="1869833" y="364617"/>
                </a:lnTo>
                <a:lnTo>
                  <a:pt x="1888121" y="402170"/>
                </a:lnTo>
                <a:lnTo>
                  <a:pt x="1918512" y="430961"/>
                </a:lnTo>
                <a:lnTo>
                  <a:pt x="1956866" y="449351"/>
                </a:lnTo>
                <a:lnTo>
                  <a:pt x="1999043" y="455637"/>
                </a:lnTo>
                <a:lnTo>
                  <a:pt x="2042248" y="449084"/>
                </a:lnTo>
                <a:lnTo>
                  <a:pt x="2077745" y="431050"/>
                </a:lnTo>
                <a:lnTo>
                  <a:pt x="2104402" y="403009"/>
                </a:lnTo>
                <a:lnTo>
                  <a:pt x="2121090" y="366433"/>
                </a:lnTo>
                <a:lnTo>
                  <a:pt x="2126678" y="322783"/>
                </a:lnTo>
                <a:close/>
              </a:path>
            </a:pathLst>
          </a:custGeom>
          <a:solidFill>
            <a:srgbClr val="FFC907"/>
          </a:solidFill>
        </p:spPr>
        <p:txBody>
          <a:bodyPr wrap="square" lIns="0" tIns="0" rIns="0" bIns="0" rtlCol="0"/>
          <a:lstStyle/>
          <a:p>
            <a:endParaRPr dirty="0"/>
          </a:p>
        </p:txBody>
      </p:sp>
      <p:grpSp>
        <p:nvGrpSpPr>
          <p:cNvPr id="43" name="object 253">
            <a:extLst>
              <a:ext uri="{FF2B5EF4-FFF2-40B4-BE49-F238E27FC236}">
                <a16:creationId xmlns:a16="http://schemas.microsoft.com/office/drawing/2014/main" id="{C82F0775-F47B-82BD-DC0D-DB39DABB713B}"/>
              </a:ext>
            </a:extLst>
          </p:cNvPr>
          <p:cNvGrpSpPr/>
          <p:nvPr/>
        </p:nvGrpSpPr>
        <p:grpSpPr>
          <a:xfrm>
            <a:off x="11232117" y="10693124"/>
            <a:ext cx="481330" cy="258445"/>
            <a:chOff x="11232117" y="8774431"/>
            <a:chExt cx="481330" cy="258445"/>
          </a:xfrm>
        </p:grpSpPr>
        <p:pic>
          <p:nvPicPr>
            <p:cNvPr id="44" name="object 254">
              <a:extLst>
                <a:ext uri="{FF2B5EF4-FFF2-40B4-BE49-F238E27FC236}">
                  <a16:creationId xmlns:a16="http://schemas.microsoft.com/office/drawing/2014/main" id="{9542F4CA-5071-176A-F5C9-F1F7C19AF5E7}"/>
                </a:ext>
              </a:extLst>
            </p:cNvPr>
            <p:cNvPicPr/>
            <p:nvPr/>
          </p:nvPicPr>
          <p:blipFill>
            <a:blip r:embed="rId16" cstate="print"/>
            <a:stretch>
              <a:fillRect/>
            </a:stretch>
          </p:blipFill>
          <p:spPr>
            <a:xfrm>
              <a:off x="11232117" y="8778700"/>
              <a:ext cx="199898" cy="249427"/>
            </a:xfrm>
            <a:prstGeom prst="rect">
              <a:avLst/>
            </a:prstGeom>
          </p:spPr>
        </p:pic>
        <p:sp>
          <p:nvSpPr>
            <p:cNvPr id="45" name="object 255">
              <a:extLst>
                <a:ext uri="{FF2B5EF4-FFF2-40B4-BE49-F238E27FC236}">
                  <a16:creationId xmlns:a16="http://schemas.microsoft.com/office/drawing/2014/main" id="{AA28B7A7-A382-D448-9090-F24160BCA648}"/>
                </a:ext>
              </a:extLst>
            </p:cNvPr>
            <p:cNvSpPr/>
            <p:nvPr/>
          </p:nvSpPr>
          <p:spPr>
            <a:xfrm>
              <a:off x="11440944" y="8774431"/>
              <a:ext cx="272415" cy="258445"/>
            </a:xfrm>
            <a:custGeom>
              <a:avLst/>
              <a:gdLst/>
              <a:ahLst/>
              <a:cxnLst/>
              <a:rect l="l" t="t" r="r" b="b"/>
              <a:pathLst>
                <a:path w="272415" h="258445">
                  <a:moveTo>
                    <a:pt x="169595" y="0"/>
                  </a:moveTo>
                  <a:lnTo>
                    <a:pt x="128281" y="5309"/>
                  </a:lnTo>
                  <a:lnTo>
                    <a:pt x="92498" y="20886"/>
                  </a:lnTo>
                  <a:lnTo>
                    <a:pt x="56556" y="55318"/>
                  </a:lnTo>
                  <a:lnTo>
                    <a:pt x="37050" y="101998"/>
                  </a:lnTo>
                  <a:lnTo>
                    <a:pt x="34556" y="128993"/>
                  </a:lnTo>
                  <a:lnTo>
                    <a:pt x="35180" y="142774"/>
                  </a:lnTo>
                  <a:lnTo>
                    <a:pt x="44526" y="180657"/>
                  </a:lnTo>
                  <a:lnTo>
                    <a:pt x="72682" y="221627"/>
                  </a:lnTo>
                  <a:lnTo>
                    <a:pt x="115620" y="248538"/>
                  </a:lnTo>
                  <a:lnTo>
                    <a:pt x="155270" y="257384"/>
                  </a:lnTo>
                  <a:lnTo>
                    <a:pt x="169595" y="257975"/>
                  </a:lnTo>
                  <a:lnTo>
                    <a:pt x="185428" y="257261"/>
                  </a:lnTo>
                  <a:lnTo>
                    <a:pt x="228396" y="246583"/>
                  </a:lnTo>
                  <a:lnTo>
                    <a:pt x="262935" y="223658"/>
                  </a:lnTo>
                  <a:lnTo>
                    <a:pt x="272224" y="213436"/>
                  </a:lnTo>
                  <a:lnTo>
                    <a:pt x="267249" y="208800"/>
                  </a:lnTo>
                  <a:lnTo>
                    <a:pt x="172453" y="208800"/>
                  </a:lnTo>
                  <a:lnTo>
                    <a:pt x="163904" y="208445"/>
                  </a:lnTo>
                  <a:lnTo>
                    <a:pt x="126755" y="196154"/>
                  </a:lnTo>
                  <a:lnTo>
                    <a:pt x="98513" y="161404"/>
                  </a:lnTo>
                  <a:lnTo>
                    <a:pt x="92633" y="128993"/>
                  </a:lnTo>
                  <a:lnTo>
                    <a:pt x="93002" y="120282"/>
                  </a:lnTo>
                  <a:lnTo>
                    <a:pt x="105595" y="82929"/>
                  </a:lnTo>
                  <a:lnTo>
                    <a:pt x="140385" y="54876"/>
                  </a:lnTo>
                  <a:lnTo>
                    <a:pt x="172453" y="49174"/>
                  </a:lnTo>
                  <a:lnTo>
                    <a:pt x="266868" y="49174"/>
                  </a:lnTo>
                  <a:lnTo>
                    <a:pt x="272224" y="44183"/>
                  </a:lnTo>
                  <a:lnTo>
                    <a:pt x="241022" y="17494"/>
                  </a:lnTo>
                  <a:lnTo>
                    <a:pt x="200506" y="2803"/>
                  </a:lnTo>
                  <a:lnTo>
                    <a:pt x="185428" y="700"/>
                  </a:lnTo>
                  <a:lnTo>
                    <a:pt x="169595" y="0"/>
                  </a:lnTo>
                  <a:close/>
                </a:path>
                <a:path w="272415" h="258445">
                  <a:moveTo>
                    <a:pt x="235521" y="179235"/>
                  </a:moveTo>
                  <a:lnTo>
                    <a:pt x="198970" y="204696"/>
                  </a:lnTo>
                  <a:lnTo>
                    <a:pt x="172453" y="208800"/>
                  </a:lnTo>
                  <a:lnTo>
                    <a:pt x="267249" y="208800"/>
                  </a:lnTo>
                  <a:lnTo>
                    <a:pt x="235521" y="179235"/>
                  </a:lnTo>
                  <a:close/>
                </a:path>
                <a:path w="272415" h="258445">
                  <a:moveTo>
                    <a:pt x="34991" y="138607"/>
                  </a:moveTo>
                  <a:lnTo>
                    <a:pt x="0" y="138607"/>
                  </a:lnTo>
                  <a:lnTo>
                    <a:pt x="0" y="168541"/>
                  </a:lnTo>
                  <a:lnTo>
                    <a:pt x="40150" y="168541"/>
                  </a:lnTo>
                  <a:lnTo>
                    <a:pt x="37050" y="155978"/>
                  </a:lnTo>
                  <a:lnTo>
                    <a:pt x="35180" y="142774"/>
                  </a:lnTo>
                  <a:lnTo>
                    <a:pt x="34991" y="138607"/>
                  </a:lnTo>
                  <a:close/>
                </a:path>
                <a:path w="272415" h="258445">
                  <a:moveTo>
                    <a:pt x="192062" y="138607"/>
                  </a:moveTo>
                  <a:lnTo>
                    <a:pt x="93123" y="138607"/>
                  </a:lnTo>
                  <a:lnTo>
                    <a:pt x="94107" y="146003"/>
                  </a:lnTo>
                  <a:lnTo>
                    <a:pt x="95944" y="153905"/>
                  </a:lnTo>
                  <a:lnTo>
                    <a:pt x="98513" y="161404"/>
                  </a:lnTo>
                  <a:lnTo>
                    <a:pt x="101796" y="168541"/>
                  </a:lnTo>
                  <a:lnTo>
                    <a:pt x="192062" y="168541"/>
                  </a:lnTo>
                  <a:lnTo>
                    <a:pt x="192062" y="138607"/>
                  </a:lnTo>
                  <a:close/>
                </a:path>
                <a:path w="272415" h="258445">
                  <a:moveTo>
                    <a:pt x="40150" y="89433"/>
                  </a:moveTo>
                  <a:lnTo>
                    <a:pt x="0" y="89433"/>
                  </a:lnTo>
                  <a:lnTo>
                    <a:pt x="0" y="119367"/>
                  </a:lnTo>
                  <a:lnTo>
                    <a:pt x="34992" y="119367"/>
                  </a:lnTo>
                  <a:lnTo>
                    <a:pt x="35180" y="115206"/>
                  </a:lnTo>
                  <a:lnTo>
                    <a:pt x="37050" y="101998"/>
                  </a:lnTo>
                  <a:lnTo>
                    <a:pt x="40150" y="89433"/>
                  </a:lnTo>
                  <a:close/>
                </a:path>
                <a:path w="272415" h="258445">
                  <a:moveTo>
                    <a:pt x="192062" y="89433"/>
                  </a:moveTo>
                  <a:lnTo>
                    <a:pt x="101796" y="89433"/>
                  </a:lnTo>
                  <a:lnTo>
                    <a:pt x="98513" y="96570"/>
                  </a:lnTo>
                  <a:lnTo>
                    <a:pt x="95944" y="104074"/>
                  </a:lnTo>
                  <a:lnTo>
                    <a:pt x="94107" y="111977"/>
                  </a:lnTo>
                  <a:lnTo>
                    <a:pt x="93124" y="119367"/>
                  </a:lnTo>
                  <a:lnTo>
                    <a:pt x="192062" y="119367"/>
                  </a:lnTo>
                  <a:lnTo>
                    <a:pt x="192062" y="89433"/>
                  </a:lnTo>
                  <a:close/>
                </a:path>
                <a:path w="272415" h="258445">
                  <a:moveTo>
                    <a:pt x="266868" y="49174"/>
                  </a:moveTo>
                  <a:lnTo>
                    <a:pt x="172453" y="49174"/>
                  </a:lnTo>
                  <a:lnTo>
                    <a:pt x="181692" y="49629"/>
                  </a:lnTo>
                  <a:lnTo>
                    <a:pt x="190531" y="50996"/>
                  </a:lnTo>
                  <a:lnTo>
                    <a:pt x="228932" y="71543"/>
                  </a:lnTo>
                  <a:lnTo>
                    <a:pt x="235521" y="78384"/>
                  </a:lnTo>
                  <a:lnTo>
                    <a:pt x="266868" y="49174"/>
                  </a:lnTo>
                  <a:close/>
                </a:path>
              </a:pathLst>
            </a:custGeom>
            <a:solidFill>
              <a:srgbClr val="FFFFFF"/>
            </a:solidFill>
          </p:spPr>
          <p:txBody>
            <a:bodyPr wrap="square" lIns="0" tIns="0" rIns="0" bIns="0" rtlCol="0"/>
            <a:lstStyle/>
            <a:p>
              <a:endParaRPr>
                <a:solidFill>
                  <a:schemeClr val="bg1"/>
                </a:solidFill>
              </a:endParaRPr>
            </a:p>
          </p:txBody>
        </p:sp>
      </p:grpSp>
      <p:sp>
        <p:nvSpPr>
          <p:cNvPr id="46" name="Textfeld 45">
            <a:extLst>
              <a:ext uri="{FF2B5EF4-FFF2-40B4-BE49-F238E27FC236}">
                <a16:creationId xmlns:a16="http://schemas.microsoft.com/office/drawing/2014/main" id="{1F67EFDA-1E2D-5EFC-39BF-EB8DD81636FD}"/>
              </a:ext>
            </a:extLst>
          </p:cNvPr>
          <p:cNvSpPr txBox="1"/>
          <p:nvPr/>
        </p:nvSpPr>
        <p:spPr>
          <a:xfrm>
            <a:off x="8987561" y="11135426"/>
            <a:ext cx="3575018" cy="1200329"/>
          </a:xfrm>
          <a:prstGeom prst="rect">
            <a:avLst/>
          </a:prstGeom>
          <a:noFill/>
        </p:spPr>
        <p:txBody>
          <a:bodyPr wrap="none" rtlCol="0">
            <a:spAutoFit/>
          </a:bodyPr>
          <a:lstStyle/>
          <a:p>
            <a:r>
              <a:rPr lang="de-DE" b="1" i="0" dirty="0" err="1">
                <a:solidFill>
                  <a:schemeClr val="bg1"/>
                </a:solidFill>
                <a:effectLst/>
                <a:latin typeface="__Inter_aaf875"/>
              </a:rPr>
              <a:t>Champús</a:t>
            </a:r>
            <a:r>
              <a:rPr lang="de-DE" b="1" i="0" dirty="0">
                <a:solidFill>
                  <a:schemeClr val="bg1"/>
                </a:solidFill>
                <a:effectLst/>
                <a:latin typeface="__Inter_aaf875"/>
              </a:rPr>
              <a:t> ist ein typisches Getränk, </a:t>
            </a:r>
          </a:p>
          <a:p>
            <a:r>
              <a:rPr lang="de-DE" b="1" i="0" dirty="0">
                <a:solidFill>
                  <a:schemeClr val="bg1"/>
                </a:solidFill>
                <a:effectLst/>
                <a:latin typeface="__Inter_aaf875"/>
              </a:rPr>
              <a:t>das aus indigenen Gemeinschaften </a:t>
            </a:r>
          </a:p>
          <a:p>
            <a:r>
              <a:rPr lang="de-DE" b="1" i="0" dirty="0">
                <a:solidFill>
                  <a:schemeClr val="bg1"/>
                </a:solidFill>
                <a:effectLst/>
                <a:latin typeface="__Inter_aaf875"/>
              </a:rPr>
              <a:t>in Ländern wie Kolumbien, </a:t>
            </a:r>
          </a:p>
          <a:p>
            <a:r>
              <a:rPr lang="de-DE" b="1" i="0" dirty="0">
                <a:solidFill>
                  <a:schemeClr val="bg1"/>
                </a:solidFill>
                <a:effectLst/>
                <a:latin typeface="__Inter_aaf875"/>
              </a:rPr>
              <a:t>Ecuador und Perú stammt.</a:t>
            </a:r>
            <a:endParaRPr lang="de-DE" b="1" dirty="0">
              <a:solidFill>
                <a:schemeClr val="bg1"/>
              </a:solidFill>
            </a:endParaRPr>
          </a:p>
        </p:txBody>
      </p:sp>
      <p:sp>
        <p:nvSpPr>
          <p:cNvPr id="55" name="Textfeld 54">
            <a:extLst>
              <a:ext uri="{FF2B5EF4-FFF2-40B4-BE49-F238E27FC236}">
                <a16:creationId xmlns:a16="http://schemas.microsoft.com/office/drawing/2014/main" id="{7B2A3E59-7B5A-35F2-D89E-FBFB847AB05B}"/>
              </a:ext>
            </a:extLst>
          </p:cNvPr>
          <p:cNvSpPr txBox="1"/>
          <p:nvPr/>
        </p:nvSpPr>
        <p:spPr>
          <a:xfrm>
            <a:off x="3787842" y="5903595"/>
            <a:ext cx="3096053" cy="2246769"/>
          </a:xfrm>
          <a:prstGeom prst="rect">
            <a:avLst/>
          </a:prstGeom>
          <a:noFill/>
        </p:spPr>
        <p:txBody>
          <a:bodyPr wrap="square" rtlCol="0">
            <a:spAutoFit/>
          </a:bodyPr>
          <a:lstStyle/>
          <a:p>
            <a:r>
              <a:rPr lang="de-DE" sz="2000" b="1" dirty="0">
                <a:solidFill>
                  <a:schemeClr val="bg1"/>
                </a:solidFill>
                <a:latin typeface="__Inter_aaf875"/>
              </a:rPr>
              <a:t>Entdecke </a:t>
            </a:r>
            <a:r>
              <a:rPr lang="de-DE" sz="2000" b="1" dirty="0" err="1">
                <a:solidFill>
                  <a:schemeClr val="bg1"/>
                </a:solidFill>
                <a:latin typeface="__Inter_aaf875"/>
              </a:rPr>
              <a:t>Colombiana</a:t>
            </a:r>
            <a:r>
              <a:rPr lang="de-DE" sz="2000" b="1" dirty="0">
                <a:solidFill>
                  <a:schemeClr val="bg1"/>
                </a:solidFill>
                <a:latin typeface="__Inter_aaf875"/>
              </a:rPr>
              <a:t>, das erfrischende kolumbianische von </a:t>
            </a:r>
            <a:r>
              <a:rPr lang="de-DE" sz="2000" b="1" dirty="0" err="1">
                <a:solidFill>
                  <a:schemeClr val="bg1"/>
                </a:solidFill>
                <a:latin typeface="__Inter_aaf875"/>
              </a:rPr>
              <a:t>Postobón</a:t>
            </a:r>
            <a:r>
              <a:rPr lang="de-DE" sz="2000" b="1" dirty="0">
                <a:solidFill>
                  <a:schemeClr val="bg1"/>
                </a:solidFill>
                <a:latin typeface="__Inter_aaf875"/>
              </a:rPr>
              <a:t>. es bietet ein einzigartiges Tamarindenaroma mit einem Hauch von Kolanuss. </a:t>
            </a:r>
          </a:p>
        </p:txBody>
      </p:sp>
      <p:sp>
        <p:nvSpPr>
          <p:cNvPr id="56" name="Textfeld 55">
            <a:extLst>
              <a:ext uri="{FF2B5EF4-FFF2-40B4-BE49-F238E27FC236}">
                <a16:creationId xmlns:a16="http://schemas.microsoft.com/office/drawing/2014/main" id="{627FC6E7-F876-E833-26A8-303A6F8FF539}"/>
              </a:ext>
            </a:extLst>
          </p:cNvPr>
          <p:cNvSpPr txBox="1"/>
          <p:nvPr/>
        </p:nvSpPr>
        <p:spPr>
          <a:xfrm>
            <a:off x="9372034" y="6165135"/>
            <a:ext cx="3264180" cy="1754326"/>
          </a:xfrm>
          <a:prstGeom prst="rect">
            <a:avLst/>
          </a:prstGeom>
          <a:noFill/>
        </p:spPr>
        <p:txBody>
          <a:bodyPr wrap="square" rtlCol="0">
            <a:spAutoFit/>
          </a:bodyPr>
          <a:lstStyle/>
          <a:p>
            <a:r>
              <a:rPr lang="de-DE" b="1" i="0" dirty="0">
                <a:solidFill>
                  <a:schemeClr val="bg1"/>
                </a:solidFill>
                <a:effectLst/>
                <a:latin typeface="__Inter_aaf875"/>
              </a:rPr>
              <a:t>Entdecke </a:t>
            </a:r>
            <a:r>
              <a:rPr lang="de-DE" b="1" i="0" dirty="0" err="1">
                <a:solidFill>
                  <a:schemeClr val="bg1"/>
                </a:solidFill>
                <a:effectLst/>
                <a:latin typeface="__Inter_aaf875"/>
              </a:rPr>
              <a:t>Salpicón</a:t>
            </a:r>
            <a:r>
              <a:rPr lang="de-DE" b="1" i="0" dirty="0">
                <a:solidFill>
                  <a:schemeClr val="bg1"/>
                </a:solidFill>
                <a:effectLst/>
                <a:latin typeface="__Inter_aaf875"/>
              </a:rPr>
              <a:t> de </a:t>
            </a:r>
            <a:r>
              <a:rPr lang="de-DE" b="1" i="0" dirty="0" err="1">
                <a:solidFill>
                  <a:schemeClr val="bg1"/>
                </a:solidFill>
                <a:effectLst/>
                <a:latin typeface="__Inter_aaf875"/>
              </a:rPr>
              <a:t>Frutas</a:t>
            </a:r>
            <a:r>
              <a:rPr lang="de-DE" b="1" i="0" dirty="0">
                <a:solidFill>
                  <a:schemeClr val="bg1"/>
                </a:solidFill>
                <a:effectLst/>
                <a:latin typeface="__Inter_aaf875"/>
              </a:rPr>
              <a:t>, ein erfrischendes </a:t>
            </a:r>
            <a:r>
              <a:rPr lang="de-DE" b="1" dirty="0">
                <a:solidFill>
                  <a:schemeClr val="bg1"/>
                </a:solidFill>
                <a:latin typeface="__Inter_aaf875"/>
              </a:rPr>
              <a:t>K</a:t>
            </a:r>
          </a:p>
          <a:p>
            <a:r>
              <a:rPr lang="de-DE" b="1" i="0" dirty="0" err="1">
                <a:solidFill>
                  <a:schemeClr val="bg1"/>
                </a:solidFill>
                <a:effectLst/>
                <a:latin typeface="__Inter_aaf875"/>
              </a:rPr>
              <a:t>Colo</a:t>
            </a:r>
            <a:r>
              <a:rPr lang="de-DE" b="1" i="0" dirty="0">
                <a:solidFill>
                  <a:schemeClr val="bg1"/>
                </a:solidFill>
                <a:effectLst/>
                <a:latin typeface="__Inter_aaf875"/>
              </a:rPr>
              <a:t>. Obst-Dessert . Zu Genieße mit </a:t>
            </a:r>
            <a:r>
              <a:rPr lang="de-DE" b="1" i="0" dirty="0" err="1">
                <a:solidFill>
                  <a:schemeClr val="bg1"/>
                </a:solidFill>
                <a:effectLst/>
                <a:latin typeface="__Inter_aaf875"/>
              </a:rPr>
              <a:t>Colo</a:t>
            </a:r>
            <a:r>
              <a:rPr lang="de-DE" b="1" i="0" dirty="0">
                <a:solidFill>
                  <a:schemeClr val="bg1"/>
                </a:solidFill>
                <a:effectLst/>
                <a:latin typeface="__Inter_aaf875"/>
              </a:rPr>
              <a:t>. "</a:t>
            </a:r>
            <a:r>
              <a:rPr lang="de-DE" b="1" i="0" dirty="0" err="1">
                <a:solidFill>
                  <a:schemeClr val="bg1"/>
                </a:solidFill>
                <a:effectLst/>
                <a:latin typeface="__Inter_aaf875"/>
              </a:rPr>
              <a:t>Colombiana</a:t>
            </a:r>
            <a:r>
              <a:rPr lang="de-DE" b="1" i="0" dirty="0">
                <a:solidFill>
                  <a:schemeClr val="bg1"/>
                </a:solidFill>
                <a:effectLst/>
                <a:latin typeface="__Inter_aaf875"/>
              </a:rPr>
              <a:t>" o. Wassermelonensaft. </a:t>
            </a:r>
          </a:p>
          <a:p>
            <a:endParaRPr lang="de-DE" b="1" dirty="0">
              <a:solidFill>
                <a:schemeClr val="bg1"/>
              </a:solidFill>
              <a:latin typeface="__Inter_aaf875"/>
            </a:endParaRPr>
          </a:p>
        </p:txBody>
      </p:sp>
      <p:sp>
        <p:nvSpPr>
          <p:cNvPr id="57" name="Textfeld 56">
            <a:extLst>
              <a:ext uri="{FF2B5EF4-FFF2-40B4-BE49-F238E27FC236}">
                <a16:creationId xmlns:a16="http://schemas.microsoft.com/office/drawing/2014/main" id="{150C4B9E-4A1D-0E95-32AE-39EA91D2AD30}"/>
              </a:ext>
            </a:extLst>
          </p:cNvPr>
          <p:cNvSpPr txBox="1"/>
          <p:nvPr/>
        </p:nvSpPr>
        <p:spPr>
          <a:xfrm>
            <a:off x="3309965" y="10254105"/>
            <a:ext cx="3270030" cy="1754326"/>
          </a:xfrm>
          <a:prstGeom prst="rect">
            <a:avLst/>
          </a:prstGeom>
          <a:noFill/>
        </p:spPr>
        <p:txBody>
          <a:bodyPr wrap="square" rtlCol="0">
            <a:spAutoFit/>
          </a:bodyPr>
          <a:lstStyle/>
          <a:p>
            <a:r>
              <a:rPr lang="de-DE" b="1" i="0" dirty="0">
                <a:solidFill>
                  <a:schemeClr val="bg1"/>
                </a:solidFill>
                <a:effectLst/>
                <a:latin typeface="__Inter_aaf875"/>
              </a:rPr>
              <a:t>Entdecke </a:t>
            </a:r>
            <a:r>
              <a:rPr lang="de-DE" b="1" i="0" dirty="0" err="1">
                <a:solidFill>
                  <a:schemeClr val="bg1"/>
                </a:solidFill>
                <a:effectLst/>
                <a:latin typeface="__Inter_aaf875"/>
              </a:rPr>
              <a:t>Aguapanela</a:t>
            </a:r>
            <a:r>
              <a:rPr lang="de-DE" b="1" i="0" dirty="0">
                <a:solidFill>
                  <a:schemeClr val="bg1"/>
                </a:solidFill>
                <a:effectLst/>
                <a:latin typeface="__Inter_aaf875"/>
              </a:rPr>
              <a:t>, Getränk aus </a:t>
            </a:r>
            <a:r>
              <a:rPr lang="de-DE" b="1" i="0" dirty="0" err="1">
                <a:solidFill>
                  <a:schemeClr val="bg1"/>
                </a:solidFill>
                <a:effectLst/>
                <a:latin typeface="__Inter_aaf875"/>
              </a:rPr>
              <a:t>Panela</a:t>
            </a:r>
            <a:r>
              <a:rPr lang="de-DE" b="1" i="0" dirty="0">
                <a:solidFill>
                  <a:schemeClr val="bg1"/>
                </a:solidFill>
                <a:effectLst/>
                <a:latin typeface="__Inter_aaf875"/>
              </a:rPr>
              <a:t>, dem Saft des Zuckerrohr. </a:t>
            </a:r>
          </a:p>
          <a:p>
            <a:r>
              <a:rPr lang="de-DE" b="1" i="0" dirty="0">
                <a:solidFill>
                  <a:schemeClr val="bg1"/>
                </a:solidFill>
                <a:effectLst/>
                <a:latin typeface="__Inter_aaf875"/>
              </a:rPr>
              <a:t>kann es heiß oder kalt genossen werden, oft mit Zitrone oder Limette verfeinert. </a:t>
            </a:r>
            <a:endParaRPr lang="de-DE" b="1" dirty="0">
              <a:solidFill>
                <a:schemeClr val="bg1"/>
              </a:solidFill>
              <a:latin typeface="__Inter_aaf875"/>
            </a:endParaRPr>
          </a:p>
        </p:txBody>
      </p:sp>
    </p:spTree>
    <p:extLst>
      <p:ext uri="{BB962C8B-B14F-4D97-AF65-F5344CB8AC3E}">
        <p14:creationId xmlns:p14="http://schemas.microsoft.com/office/powerpoint/2010/main" val="352466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857480" cy="18000345"/>
            <a:chOff x="0" y="0"/>
            <a:chExt cx="12857480" cy="18000345"/>
          </a:xfrm>
        </p:grpSpPr>
        <p:pic>
          <p:nvPicPr>
            <p:cNvPr id="3" name="object 3"/>
            <p:cNvPicPr/>
            <p:nvPr/>
          </p:nvPicPr>
          <p:blipFill>
            <a:blip r:embed="rId2" cstate="print"/>
            <a:stretch>
              <a:fillRect/>
            </a:stretch>
          </p:blipFill>
          <p:spPr>
            <a:xfrm>
              <a:off x="0" y="13754583"/>
              <a:ext cx="12857099" cy="4245379"/>
            </a:xfrm>
            <a:prstGeom prst="rect">
              <a:avLst/>
            </a:prstGeom>
          </p:spPr>
        </p:pic>
        <p:sp>
          <p:nvSpPr>
            <p:cNvPr id="4" name="object 4"/>
            <p:cNvSpPr/>
            <p:nvPr/>
          </p:nvSpPr>
          <p:spPr>
            <a:xfrm>
              <a:off x="3402737" y="14981750"/>
              <a:ext cx="2760345" cy="1360170"/>
            </a:xfrm>
            <a:custGeom>
              <a:avLst/>
              <a:gdLst/>
              <a:ahLst/>
              <a:cxnLst/>
              <a:rect l="l" t="t" r="r" b="b"/>
              <a:pathLst>
                <a:path w="2760345" h="1360169">
                  <a:moveTo>
                    <a:pt x="0" y="0"/>
                  </a:moveTo>
                  <a:lnTo>
                    <a:pt x="973249" y="110977"/>
                  </a:lnTo>
                  <a:lnTo>
                    <a:pt x="1585171" y="289650"/>
                  </a:lnTo>
                  <a:lnTo>
                    <a:pt x="2094520" y="663531"/>
                  </a:lnTo>
                  <a:lnTo>
                    <a:pt x="2760052" y="1360131"/>
                  </a:lnTo>
                </a:path>
              </a:pathLst>
            </a:custGeom>
            <a:ln w="32638">
              <a:solidFill>
                <a:srgbClr val="695C44"/>
              </a:solidFill>
            </a:ln>
          </p:spPr>
          <p:txBody>
            <a:bodyPr wrap="square" lIns="0" tIns="0" rIns="0" bIns="0" rtlCol="0"/>
            <a:lstStyle/>
            <a:p>
              <a:endParaRPr/>
            </a:p>
          </p:txBody>
        </p:sp>
        <p:sp>
          <p:nvSpPr>
            <p:cNvPr id="5" name="object 5"/>
            <p:cNvSpPr/>
            <p:nvPr/>
          </p:nvSpPr>
          <p:spPr>
            <a:xfrm>
              <a:off x="3426526" y="14899671"/>
              <a:ext cx="2814320" cy="1429385"/>
            </a:xfrm>
            <a:custGeom>
              <a:avLst/>
              <a:gdLst/>
              <a:ahLst/>
              <a:cxnLst/>
              <a:rect l="l" t="t" r="r" b="b"/>
              <a:pathLst>
                <a:path w="2814320" h="1429384">
                  <a:moveTo>
                    <a:pt x="6858" y="0"/>
                  </a:moveTo>
                  <a:lnTo>
                    <a:pt x="0" y="4826"/>
                  </a:lnTo>
                  <a:lnTo>
                    <a:pt x="5206" y="11404"/>
                  </a:lnTo>
                  <a:lnTo>
                    <a:pt x="12065" y="12750"/>
                  </a:lnTo>
                  <a:lnTo>
                    <a:pt x="64871" y="24384"/>
                  </a:lnTo>
                  <a:lnTo>
                    <a:pt x="125475" y="39966"/>
                  </a:lnTo>
                  <a:lnTo>
                    <a:pt x="182816" y="56464"/>
                  </a:lnTo>
                  <a:lnTo>
                    <a:pt x="244094" y="75742"/>
                  </a:lnTo>
                  <a:lnTo>
                    <a:pt x="299453" y="90741"/>
                  </a:lnTo>
                  <a:lnTo>
                    <a:pt x="526313" y="156425"/>
                  </a:lnTo>
                  <a:lnTo>
                    <a:pt x="565759" y="167208"/>
                  </a:lnTo>
                  <a:lnTo>
                    <a:pt x="760336" y="223113"/>
                  </a:lnTo>
                  <a:lnTo>
                    <a:pt x="953744" y="282917"/>
                  </a:lnTo>
                  <a:lnTo>
                    <a:pt x="1101191" y="332143"/>
                  </a:lnTo>
                  <a:lnTo>
                    <a:pt x="1204290" y="369150"/>
                  </a:lnTo>
                  <a:lnTo>
                    <a:pt x="1308544" y="409511"/>
                  </a:lnTo>
                  <a:lnTo>
                    <a:pt x="1364665" y="433120"/>
                  </a:lnTo>
                  <a:lnTo>
                    <a:pt x="1415186" y="456044"/>
                  </a:lnTo>
                  <a:lnTo>
                    <a:pt x="1521968" y="508812"/>
                  </a:lnTo>
                  <a:lnTo>
                    <a:pt x="1626412" y="563537"/>
                  </a:lnTo>
                  <a:lnTo>
                    <a:pt x="1735277" y="623646"/>
                  </a:lnTo>
                  <a:lnTo>
                    <a:pt x="1847024" y="689216"/>
                  </a:lnTo>
                  <a:lnTo>
                    <a:pt x="1983752" y="774471"/>
                  </a:lnTo>
                  <a:lnTo>
                    <a:pt x="2110016" y="858291"/>
                  </a:lnTo>
                  <a:lnTo>
                    <a:pt x="2179370" y="906538"/>
                  </a:lnTo>
                  <a:lnTo>
                    <a:pt x="2244991" y="954024"/>
                  </a:lnTo>
                  <a:lnTo>
                    <a:pt x="2306853" y="1000467"/>
                  </a:lnTo>
                  <a:lnTo>
                    <a:pt x="2365095" y="1045603"/>
                  </a:lnTo>
                  <a:lnTo>
                    <a:pt x="2419527" y="1089393"/>
                  </a:lnTo>
                  <a:lnTo>
                    <a:pt x="2470175" y="1131658"/>
                  </a:lnTo>
                  <a:lnTo>
                    <a:pt x="2525953" y="1180071"/>
                  </a:lnTo>
                  <a:lnTo>
                    <a:pt x="2582164" y="1231138"/>
                  </a:lnTo>
                  <a:lnTo>
                    <a:pt x="2643454" y="1286014"/>
                  </a:lnTo>
                  <a:lnTo>
                    <a:pt x="2692717" y="1333017"/>
                  </a:lnTo>
                  <a:lnTo>
                    <a:pt x="2734170" y="1375384"/>
                  </a:lnTo>
                  <a:lnTo>
                    <a:pt x="2740660" y="1381429"/>
                  </a:lnTo>
                  <a:lnTo>
                    <a:pt x="2769400" y="1409725"/>
                  </a:lnTo>
                  <a:lnTo>
                    <a:pt x="2786684" y="1428915"/>
                  </a:lnTo>
                  <a:lnTo>
                    <a:pt x="2793555" y="1428140"/>
                  </a:lnTo>
                  <a:lnTo>
                    <a:pt x="2797568" y="1428127"/>
                  </a:lnTo>
                  <a:lnTo>
                    <a:pt x="2800756" y="1428572"/>
                  </a:lnTo>
                  <a:lnTo>
                    <a:pt x="2808516" y="1423885"/>
                  </a:lnTo>
                  <a:lnTo>
                    <a:pt x="2809532" y="1420749"/>
                  </a:lnTo>
                  <a:lnTo>
                    <a:pt x="2811094" y="1416862"/>
                  </a:lnTo>
                  <a:lnTo>
                    <a:pt x="2814256" y="1410462"/>
                  </a:lnTo>
                  <a:lnTo>
                    <a:pt x="2806230" y="1396733"/>
                  </a:lnTo>
                  <a:lnTo>
                    <a:pt x="2771114" y="1343406"/>
                  </a:lnTo>
                  <a:lnTo>
                    <a:pt x="2692425" y="1250861"/>
                  </a:lnTo>
                  <a:lnTo>
                    <a:pt x="2630868" y="1184160"/>
                  </a:lnTo>
                  <a:lnTo>
                    <a:pt x="2581744" y="1136688"/>
                  </a:lnTo>
                  <a:lnTo>
                    <a:pt x="2517508" y="1077518"/>
                  </a:lnTo>
                  <a:lnTo>
                    <a:pt x="2456561" y="1023874"/>
                  </a:lnTo>
                  <a:lnTo>
                    <a:pt x="2390190" y="967892"/>
                  </a:lnTo>
                  <a:lnTo>
                    <a:pt x="2342883" y="929449"/>
                  </a:lnTo>
                  <a:lnTo>
                    <a:pt x="2267191" y="870572"/>
                  </a:lnTo>
                  <a:lnTo>
                    <a:pt x="2213660" y="830529"/>
                  </a:lnTo>
                  <a:lnTo>
                    <a:pt x="2143302" y="779729"/>
                  </a:lnTo>
                  <a:lnTo>
                    <a:pt x="2084070" y="738949"/>
                  </a:lnTo>
                  <a:lnTo>
                    <a:pt x="1974469" y="666915"/>
                  </a:lnTo>
                  <a:lnTo>
                    <a:pt x="1891220" y="615810"/>
                  </a:lnTo>
                  <a:lnTo>
                    <a:pt x="1768195" y="544487"/>
                  </a:lnTo>
                  <a:lnTo>
                    <a:pt x="1656740" y="483857"/>
                  </a:lnTo>
                  <a:lnTo>
                    <a:pt x="1559534" y="434162"/>
                  </a:lnTo>
                  <a:lnTo>
                    <a:pt x="1450149" y="381406"/>
                  </a:lnTo>
                  <a:lnTo>
                    <a:pt x="1397063" y="357911"/>
                  </a:lnTo>
                  <a:lnTo>
                    <a:pt x="1338821" y="334073"/>
                  </a:lnTo>
                  <a:lnTo>
                    <a:pt x="1254061" y="301879"/>
                  </a:lnTo>
                  <a:lnTo>
                    <a:pt x="1185887" y="277723"/>
                  </a:lnTo>
                  <a:lnTo>
                    <a:pt x="1065212" y="237566"/>
                  </a:lnTo>
                  <a:lnTo>
                    <a:pt x="989545" y="213690"/>
                  </a:lnTo>
                  <a:lnTo>
                    <a:pt x="859853" y="174752"/>
                  </a:lnTo>
                  <a:lnTo>
                    <a:pt x="728014" y="137642"/>
                  </a:lnTo>
                  <a:lnTo>
                    <a:pt x="545185" y="89458"/>
                  </a:lnTo>
                  <a:lnTo>
                    <a:pt x="394284" y="56832"/>
                  </a:lnTo>
                  <a:lnTo>
                    <a:pt x="254762" y="29933"/>
                  </a:lnTo>
                  <a:lnTo>
                    <a:pt x="6858" y="0"/>
                  </a:lnTo>
                  <a:close/>
                </a:path>
              </a:pathLst>
            </a:custGeom>
            <a:solidFill>
              <a:srgbClr val="F5E2CA"/>
            </a:solidFill>
          </p:spPr>
          <p:txBody>
            <a:bodyPr wrap="square" lIns="0" tIns="0" rIns="0" bIns="0" rtlCol="0"/>
            <a:lstStyle/>
            <a:p>
              <a:endParaRPr/>
            </a:p>
          </p:txBody>
        </p:sp>
        <p:sp>
          <p:nvSpPr>
            <p:cNvPr id="6" name="object 6"/>
            <p:cNvSpPr/>
            <p:nvPr/>
          </p:nvSpPr>
          <p:spPr>
            <a:xfrm>
              <a:off x="2733352" y="15679832"/>
              <a:ext cx="852169" cy="554990"/>
            </a:xfrm>
            <a:custGeom>
              <a:avLst/>
              <a:gdLst/>
              <a:ahLst/>
              <a:cxnLst/>
              <a:rect l="l" t="t" r="r" b="b"/>
              <a:pathLst>
                <a:path w="852170" h="554990">
                  <a:moveTo>
                    <a:pt x="55600" y="0"/>
                  </a:moveTo>
                  <a:lnTo>
                    <a:pt x="22301" y="3225"/>
                  </a:lnTo>
                  <a:lnTo>
                    <a:pt x="0" y="8813"/>
                  </a:lnTo>
                  <a:lnTo>
                    <a:pt x="749" y="17919"/>
                  </a:lnTo>
                  <a:lnTo>
                    <a:pt x="2374" y="45504"/>
                  </a:lnTo>
                  <a:lnTo>
                    <a:pt x="3886" y="54406"/>
                  </a:lnTo>
                  <a:lnTo>
                    <a:pt x="11074" y="81051"/>
                  </a:lnTo>
                  <a:lnTo>
                    <a:pt x="13017" y="89941"/>
                  </a:lnTo>
                  <a:lnTo>
                    <a:pt x="83845" y="97256"/>
                  </a:lnTo>
                  <a:lnTo>
                    <a:pt x="210058" y="121589"/>
                  </a:lnTo>
                  <a:lnTo>
                    <a:pt x="276415" y="138328"/>
                  </a:lnTo>
                  <a:lnTo>
                    <a:pt x="339623" y="159981"/>
                  </a:lnTo>
                  <a:lnTo>
                    <a:pt x="405257" y="188937"/>
                  </a:lnTo>
                  <a:lnTo>
                    <a:pt x="462432" y="220345"/>
                  </a:lnTo>
                  <a:lnTo>
                    <a:pt x="497624" y="242328"/>
                  </a:lnTo>
                  <a:lnTo>
                    <a:pt x="574306" y="298958"/>
                  </a:lnTo>
                  <a:lnTo>
                    <a:pt x="660730" y="375488"/>
                  </a:lnTo>
                  <a:lnTo>
                    <a:pt x="701243" y="414274"/>
                  </a:lnTo>
                  <a:lnTo>
                    <a:pt x="761720" y="479856"/>
                  </a:lnTo>
                  <a:lnTo>
                    <a:pt x="790524" y="515023"/>
                  </a:lnTo>
                  <a:lnTo>
                    <a:pt x="814120" y="546633"/>
                  </a:lnTo>
                  <a:lnTo>
                    <a:pt x="844245" y="554964"/>
                  </a:lnTo>
                  <a:lnTo>
                    <a:pt x="831037" y="481711"/>
                  </a:lnTo>
                  <a:lnTo>
                    <a:pt x="803287" y="428688"/>
                  </a:lnTo>
                  <a:lnTo>
                    <a:pt x="782015" y="392506"/>
                  </a:lnTo>
                  <a:lnTo>
                    <a:pt x="752894" y="346811"/>
                  </a:lnTo>
                  <a:lnTo>
                    <a:pt x="725119" y="308521"/>
                  </a:lnTo>
                  <a:lnTo>
                    <a:pt x="699350" y="277329"/>
                  </a:lnTo>
                  <a:lnTo>
                    <a:pt x="652208" y="229387"/>
                  </a:lnTo>
                  <a:lnTo>
                    <a:pt x="617994" y="198462"/>
                  </a:lnTo>
                  <a:lnTo>
                    <a:pt x="585635" y="172872"/>
                  </a:lnTo>
                  <a:lnTo>
                    <a:pt x="552856" y="149263"/>
                  </a:lnTo>
                  <a:lnTo>
                    <a:pt x="519010" y="127101"/>
                  </a:lnTo>
                  <a:lnTo>
                    <a:pt x="465874" y="97256"/>
                  </a:lnTo>
                  <a:lnTo>
                    <a:pt x="404050" y="68414"/>
                  </a:lnTo>
                  <a:lnTo>
                    <a:pt x="345795" y="46951"/>
                  </a:lnTo>
                  <a:lnTo>
                    <a:pt x="285305" y="29641"/>
                  </a:lnTo>
                  <a:lnTo>
                    <a:pt x="222618" y="16878"/>
                  </a:lnTo>
                  <a:lnTo>
                    <a:pt x="138036" y="5194"/>
                  </a:lnTo>
                  <a:lnTo>
                    <a:pt x="88252" y="749"/>
                  </a:lnTo>
                  <a:lnTo>
                    <a:pt x="55600" y="0"/>
                  </a:lnTo>
                  <a:close/>
                </a:path>
              </a:pathLst>
            </a:custGeom>
            <a:solidFill>
              <a:srgbClr val="F27277"/>
            </a:solidFill>
          </p:spPr>
          <p:txBody>
            <a:bodyPr wrap="square" lIns="0" tIns="0" rIns="0" bIns="0" rtlCol="0"/>
            <a:lstStyle/>
            <a:p>
              <a:endParaRPr/>
            </a:p>
          </p:txBody>
        </p:sp>
        <p:sp>
          <p:nvSpPr>
            <p:cNvPr id="7" name="object 7"/>
            <p:cNvSpPr/>
            <p:nvPr/>
          </p:nvSpPr>
          <p:spPr>
            <a:xfrm>
              <a:off x="4534673" y="16605705"/>
              <a:ext cx="716280" cy="461645"/>
            </a:xfrm>
            <a:custGeom>
              <a:avLst/>
              <a:gdLst/>
              <a:ahLst/>
              <a:cxnLst/>
              <a:rect l="l" t="t" r="r" b="b"/>
              <a:pathLst>
                <a:path w="716279" h="461644">
                  <a:moveTo>
                    <a:pt x="331724" y="0"/>
                  </a:moveTo>
                  <a:lnTo>
                    <a:pt x="267804" y="7200"/>
                  </a:lnTo>
                  <a:lnTo>
                    <a:pt x="214249" y="21082"/>
                  </a:lnTo>
                  <a:lnTo>
                    <a:pt x="164604" y="40055"/>
                  </a:lnTo>
                  <a:lnTo>
                    <a:pt x="110286" y="67500"/>
                  </a:lnTo>
                  <a:lnTo>
                    <a:pt x="67030" y="98221"/>
                  </a:lnTo>
                  <a:lnTo>
                    <a:pt x="36766" y="127165"/>
                  </a:lnTo>
                  <a:lnTo>
                    <a:pt x="9588" y="165201"/>
                  </a:lnTo>
                  <a:lnTo>
                    <a:pt x="0" y="182854"/>
                  </a:lnTo>
                  <a:lnTo>
                    <a:pt x="13004" y="195249"/>
                  </a:lnTo>
                  <a:lnTo>
                    <a:pt x="18161" y="198386"/>
                  </a:lnTo>
                  <a:lnTo>
                    <a:pt x="35013" y="204419"/>
                  </a:lnTo>
                  <a:lnTo>
                    <a:pt x="45847" y="191592"/>
                  </a:lnTo>
                  <a:lnTo>
                    <a:pt x="54940" y="182346"/>
                  </a:lnTo>
                  <a:lnTo>
                    <a:pt x="88938" y="155460"/>
                  </a:lnTo>
                  <a:lnTo>
                    <a:pt x="126669" y="135039"/>
                  </a:lnTo>
                  <a:lnTo>
                    <a:pt x="162344" y="121094"/>
                  </a:lnTo>
                  <a:lnTo>
                    <a:pt x="217284" y="104609"/>
                  </a:lnTo>
                  <a:lnTo>
                    <a:pt x="259321" y="95275"/>
                  </a:lnTo>
                  <a:lnTo>
                    <a:pt x="312991" y="88277"/>
                  </a:lnTo>
                  <a:lnTo>
                    <a:pt x="343014" y="86893"/>
                  </a:lnTo>
                  <a:lnTo>
                    <a:pt x="368058" y="87210"/>
                  </a:lnTo>
                  <a:lnTo>
                    <a:pt x="419989" y="93332"/>
                  </a:lnTo>
                  <a:lnTo>
                    <a:pt x="465074" y="105854"/>
                  </a:lnTo>
                  <a:lnTo>
                    <a:pt x="500532" y="121386"/>
                  </a:lnTo>
                  <a:lnTo>
                    <a:pt x="546417" y="151942"/>
                  </a:lnTo>
                  <a:lnTo>
                    <a:pt x="579120" y="183388"/>
                  </a:lnTo>
                  <a:lnTo>
                    <a:pt x="603554" y="214134"/>
                  </a:lnTo>
                  <a:lnTo>
                    <a:pt x="627634" y="254000"/>
                  </a:lnTo>
                  <a:lnTo>
                    <a:pt x="644232" y="290322"/>
                  </a:lnTo>
                  <a:lnTo>
                    <a:pt x="661162" y="340309"/>
                  </a:lnTo>
                  <a:lnTo>
                    <a:pt x="672795" y="392785"/>
                  </a:lnTo>
                  <a:lnTo>
                    <a:pt x="678434" y="418160"/>
                  </a:lnTo>
                  <a:lnTo>
                    <a:pt x="682231" y="429475"/>
                  </a:lnTo>
                  <a:lnTo>
                    <a:pt x="684936" y="442785"/>
                  </a:lnTo>
                  <a:lnTo>
                    <a:pt x="685711" y="453999"/>
                  </a:lnTo>
                  <a:lnTo>
                    <a:pt x="690130" y="461441"/>
                  </a:lnTo>
                  <a:lnTo>
                    <a:pt x="697179" y="456425"/>
                  </a:lnTo>
                  <a:lnTo>
                    <a:pt x="712304" y="419049"/>
                  </a:lnTo>
                  <a:lnTo>
                    <a:pt x="715708" y="388569"/>
                  </a:lnTo>
                  <a:lnTo>
                    <a:pt x="714971" y="378434"/>
                  </a:lnTo>
                  <a:lnTo>
                    <a:pt x="707758" y="329107"/>
                  </a:lnTo>
                  <a:lnTo>
                    <a:pt x="698842" y="289902"/>
                  </a:lnTo>
                  <a:lnTo>
                    <a:pt x="683285" y="240792"/>
                  </a:lnTo>
                  <a:lnTo>
                    <a:pt x="665822" y="200494"/>
                  </a:lnTo>
                  <a:lnTo>
                    <a:pt x="645020" y="163461"/>
                  </a:lnTo>
                  <a:lnTo>
                    <a:pt x="620991" y="129781"/>
                  </a:lnTo>
                  <a:lnTo>
                    <a:pt x="590029" y="96329"/>
                  </a:lnTo>
                  <a:lnTo>
                    <a:pt x="559536" y="70497"/>
                  </a:lnTo>
                  <a:lnTo>
                    <a:pt x="526453" y="48412"/>
                  </a:lnTo>
                  <a:lnTo>
                    <a:pt x="481863" y="26263"/>
                  </a:lnTo>
                  <a:lnTo>
                    <a:pt x="443839" y="13436"/>
                  </a:lnTo>
                  <a:lnTo>
                    <a:pt x="399122" y="3848"/>
                  </a:lnTo>
                  <a:lnTo>
                    <a:pt x="357974" y="228"/>
                  </a:lnTo>
                  <a:lnTo>
                    <a:pt x="331724" y="0"/>
                  </a:lnTo>
                  <a:close/>
                </a:path>
              </a:pathLst>
            </a:custGeom>
            <a:solidFill>
              <a:srgbClr val="F16469"/>
            </a:solidFill>
          </p:spPr>
          <p:txBody>
            <a:bodyPr wrap="square" lIns="0" tIns="0" rIns="0" bIns="0" rtlCol="0"/>
            <a:lstStyle/>
            <a:p>
              <a:endParaRPr/>
            </a:p>
          </p:txBody>
        </p:sp>
        <p:sp>
          <p:nvSpPr>
            <p:cNvPr id="8" name="object 8"/>
            <p:cNvSpPr/>
            <p:nvPr/>
          </p:nvSpPr>
          <p:spPr>
            <a:xfrm>
              <a:off x="5675156" y="16354471"/>
              <a:ext cx="447040" cy="614045"/>
            </a:xfrm>
            <a:custGeom>
              <a:avLst/>
              <a:gdLst/>
              <a:ahLst/>
              <a:cxnLst/>
              <a:rect l="l" t="t" r="r" b="b"/>
              <a:pathLst>
                <a:path w="447039" h="614044">
                  <a:moveTo>
                    <a:pt x="411860" y="0"/>
                  </a:moveTo>
                  <a:lnTo>
                    <a:pt x="363867" y="61874"/>
                  </a:lnTo>
                  <a:lnTo>
                    <a:pt x="332676" y="104279"/>
                  </a:lnTo>
                  <a:lnTo>
                    <a:pt x="300393" y="149237"/>
                  </a:lnTo>
                  <a:lnTo>
                    <a:pt x="204584" y="289458"/>
                  </a:lnTo>
                  <a:lnTo>
                    <a:pt x="89280" y="460400"/>
                  </a:lnTo>
                  <a:lnTo>
                    <a:pt x="66560" y="495985"/>
                  </a:lnTo>
                  <a:lnTo>
                    <a:pt x="36093" y="545223"/>
                  </a:lnTo>
                  <a:lnTo>
                    <a:pt x="0" y="606590"/>
                  </a:lnTo>
                  <a:lnTo>
                    <a:pt x="1396" y="613498"/>
                  </a:lnTo>
                  <a:lnTo>
                    <a:pt x="8229" y="611695"/>
                  </a:lnTo>
                  <a:lnTo>
                    <a:pt x="20358" y="594245"/>
                  </a:lnTo>
                  <a:lnTo>
                    <a:pt x="44411" y="561619"/>
                  </a:lnTo>
                  <a:lnTo>
                    <a:pt x="111455" y="476313"/>
                  </a:lnTo>
                  <a:lnTo>
                    <a:pt x="146380" y="431330"/>
                  </a:lnTo>
                  <a:lnTo>
                    <a:pt x="227025" y="329412"/>
                  </a:lnTo>
                  <a:lnTo>
                    <a:pt x="287426" y="252399"/>
                  </a:lnTo>
                  <a:lnTo>
                    <a:pt x="342912" y="179857"/>
                  </a:lnTo>
                  <a:lnTo>
                    <a:pt x="367639" y="145554"/>
                  </a:lnTo>
                  <a:lnTo>
                    <a:pt x="401675" y="96062"/>
                  </a:lnTo>
                  <a:lnTo>
                    <a:pt x="429971" y="52425"/>
                  </a:lnTo>
                  <a:lnTo>
                    <a:pt x="446570" y="23736"/>
                  </a:lnTo>
                  <a:lnTo>
                    <a:pt x="438213" y="4000"/>
                  </a:lnTo>
                  <a:lnTo>
                    <a:pt x="433235" y="596"/>
                  </a:lnTo>
                  <a:lnTo>
                    <a:pt x="411860" y="0"/>
                  </a:lnTo>
                  <a:close/>
                </a:path>
              </a:pathLst>
            </a:custGeom>
            <a:solidFill>
              <a:srgbClr val="FFDA90"/>
            </a:solidFill>
          </p:spPr>
          <p:txBody>
            <a:bodyPr wrap="square" lIns="0" tIns="0" rIns="0" bIns="0" rtlCol="0"/>
            <a:lstStyle/>
            <a:p>
              <a:endParaRPr/>
            </a:p>
          </p:txBody>
        </p:sp>
        <p:pic>
          <p:nvPicPr>
            <p:cNvPr id="9" name="object 9"/>
            <p:cNvPicPr/>
            <p:nvPr/>
          </p:nvPicPr>
          <p:blipFill>
            <a:blip r:embed="rId3" cstate="print"/>
            <a:stretch>
              <a:fillRect/>
            </a:stretch>
          </p:blipFill>
          <p:spPr>
            <a:xfrm>
              <a:off x="3062358" y="15564719"/>
              <a:ext cx="160872" cy="99123"/>
            </a:xfrm>
            <a:prstGeom prst="rect">
              <a:avLst/>
            </a:prstGeom>
          </p:spPr>
        </p:pic>
        <p:pic>
          <p:nvPicPr>
            <p:cNvPr id="10" name="object 10"/>
            <p:cNvPicPr/>
            <p:nvPr/>
          </p:nvPicPr>
          <p:blipFill>
            <a:blip r:embed="rId4" cstate="print"/>
            <a:stretch>
              <a:fillRect/>
            </a:stretch>
          </p:blipFill>
          <p:spPr>
            <a:xfrm>
              <a:off x="2464804" y="15814591"/>
              <a:ext cx="141744" cy="248450"/>
            </a:xfrm>
            <a:prstGeom prst="rect">
              <a:avLst/>
            </a:prstGeom>
          </p:spPr>
        </p:pic>
        <p:sp>
          <p:nvSpPr>
            <p:cNvPr id="11" name="object 11"/>
            <p:cNvSpPr/>
            <p:nvPr/>
          </p:nvSpPr>
          <p:spPr>
            <a:xfrm>
              <a:off x="5115799" y="15135700"/>
              <a:ext cx="303530" cy="295910"/>
            </a:xfrm>
            <a:custGeom>
              <a:avLst/>
              <a:gdLst/>
              <a:ahLst/>
              <a:cxnLst/>
              <a:rect l="l" t="t" r="r" b="b"/>
              <a:pathLst>
                <a:path w="303529" h="295909">
                  <a:moveTo>
                    <a:pt x="172453" y="0"/>
                  </a:moveTo>
                  <a:lnTo>
                    <a:pt x="123459" y="780"/>
                  </a:lnTo>
                  <a:lnTo>
                    <a:pt x="78877" y="15893"/>
                  </a:lnTo>
                  <a:lnTo>
                    <a:pt x="41546" y="43255"/>
                  </a:lnTo>
                  <a:lnTo>
                    <a:pt x="14308" y="80786"/>
                  </a:lnTo>
                  <a:lnTo>
                    <a:pt x="0" y="126403"/>
                  </a:lnTo>
                  <a:lnTo>
                    <a:pt x="1158" y="174197"/>
                  </a:lnTo>
                  <a:lnTo>
                    <a:pt x="16976" y="217792"/>
                  </a:lnTo>
                  <a:lnTo>
                    <a:pt x="45300" y="254400"/>
                  </a:lnTo>
                  <a:lnTo>
                    <a:pt x="83975" y="281237"/>
                  </a:lnTo>
                  <a:lnTo>
                    <a:pt x="130848" y="295516"/>
                  </a:lnTo>
                  <a:lnTo>
                    <a:pt x="179836" y="294729"/>
                  </a:lnTo>
                  <a:lnTo>
                    <a:pt x="224414" y="279613"/>
                  </a:lnTo>
                  <a:lnTo>
                    <a:pt x="261742" y="252248"/>
                  </a:lnTo>
                  <a:lnTo>
                    <a:pt x="288980" y="214717"/>
                  </a:lnTo>
                  <a:lnTo>
                    <a:pt x="303288" y="169100"/>
                  </a:lnTo>
                  <a:lnTo>
                    <a:pt x="302134" y="121312"/>
                  </a:lnTo>
                  <a:lnTo>
                    <a:pt x="286318" y="77721"/>
                  </a:lnTo>
                  <a:lnTo>
                    <a:pt x="257994" y="41114"/>
                  </a:lnTo>
                  <a:lnTo>
                    <a:pt x="219321" y="14278"/>
                  </a:lnTo>
                  <a:lnTo>
                    <a:pt x="172453" y="0"/>
                  </a:lnTo>
                  <a:close/>
                </a:path>
              </a:pathLst>
            </a:custGeom>
            <a:solidFill>
              <a:srgbClr val="D1C6B8"/>
            </a:solidFill>
          </p:spPr>
          <p:txBody>
            <a:bodyPr wrap="square" lIns="0" tIns="0" rIns="0" bIns="0" rtlCol="0"/>
            <a:lstStyle/>
            <a:p>
              <a:endParaRPr/>
            </a:p>
          </p:txBody>
        </p:sp>
        <p:sp>
          <p:nvSpPr>
            <p:cNvPr id="12" name="object 12"/>
            <p:cNvSpPr/>
            <p:nvPr/>
          </p:nvSpPr>
          <p:spPr>
            <a:xfrm>
              <a:off x="4966822" y="15036851"/>
              <a:ext cx="258445" cy="152400"/>
            </a:xfrm>
            <a:custGeom>
              <a:avLst/>
              <a:gdLst/>
              <a:ahLst/>
              <a:cxnLst/>
              <a:rect l="l" t="t" r="r" b="b"/>
              <a:pathLst>
                <a:path w="258445" h="152400">
                  <a:moveTo>
                    <a:pt x="252425" y="0"/>
                  </a:moveTo>
                  <a:lnTo>
                    <a:pt x="214279" y="48402"/>
                  </a:lnTo>
                  <a:lnTo>
                    <a:pt x="146494" y="82943"/>
                  </a:lnTo>
                  <a:lnTo>
                    <a:pt x="100117" y="82778"/>
                  </a:lnTo>
                  <a:lnTo>
                    <a:pt x="62593" y="70662"/>
                  </a:lnTo>
                  <a:lnTo>
                    <a:pt x="32767" y="50993"/>
                  </a:lnTo>
                  <a:lnTo>
                    <a:pt x="9486" y="28168"/>
                  </a:lnTo>
                  <a:lnTo>
                    <a:pt x="5981" y="24206"/>
                  </a:lnTo>
                  <a:lnTo>
                    <a:pt x="0" y="19545"/>
                  </a:lnTo>
                  <a:lnTo>
                    <a:pt x="31640" y="96500"/>
                  </a:lnTo>
                  <a:lnTo>
                    <a:pt x="70145" y="133357"/>
                  </a:lnTo>
                  <a:lnTo>
                    <a:pt x="130289" y="152006"/>
                  </a:lnTo>
                  <a:lnTo>
                    <a:pt x="186102" y="145856"/>
                  </a:lnTo>
                  <a:lnTo>
                    <a:pt x="224555" y="122705"/>
                  </a:lnTo>
                  <a:lnTo>
                    <a:pt x="247784" y="88577"/>
                  </a:lnTo>
                  <a:lnTo>
                    <a:pt x="257924" y="49494"/>
                  </a:lnTo>
                  <a:lnTo>
                    <a:pt x="257111" y="11480"/>
                  </a:lnTo>
                  <a:lnTo>
                    <a:pt x="256311" y="6388"/>
                  </a:lnTo>
                  <a:lnTo>
                    <a:pt x="252425" y="0"/>
                  </a:lnTo>
                  <a:close/>
                </a:path>
              </a:pathLst>
            </a:custGeom>
            <a:solidFill>
              <a:srgbClr val="FCB236"/>
            </a:solidFill>
          </p:spPr>
          <p:txBody>
            <a:bodyPr wrap="square" lIns="0" tIns="0" rIns="0" bIns="0" rtlCol="0"/>
            <a:lstStyle/>
            <a:p>
              <a:endParaRPr/>
            </a:p>
          </p:txBody>
        </p:sp>
        <p:pic>
          <p:nvPicPr>
            <p:cNvPr id="13" name="object 13"/>
            <p:cNvPicPr/>
            <p:nvPr/>
          </p:nvPicPr>
          <p:blipFill>
            <a:blip r:embed="rId5" cstate="print"/>
            <a:stretch>
              <a:fillRect/>
            </a:stretch>
          </p:blipFill>
          <p:spPr>
            <a:xfrm>
              <a:off x="4968152" y="15039999"/>
              <a:ext cx="251964" cy="110057"/>
            </a:xfrm>
            <a:prstGeom prst="rect">
              <a:avLst/>
            </a:prstGeom>
          </p:spPr>
        </p:pic>
        <p:sp>
          <p:nvSpPr>
            <p:cNvPr id="14" name="object 14"/>
            <p:cNvSpPr/>
            <p:nvPr/>
          </p:nvSpPr>
          <p:spPr>
            <a:xfrm>
              <a:off x="4955217" y="15044204"/>
              <a:ext cx="295910" cy="225425"/>
            </a:xfrm>
            <a:custGeom>
              <a:avLst/>
              <a:gdLst/>
              <a:ahLst/>
              <a:cxnLst/>
              <a:rect l="l" t="t" r="r" b="b"/>
              <a:pathLst>
                <a:path w="295910" h="225425">
                  <a:moveTo>
                    <a:pt x="23820" y="0"/>
                  </a:moveTo>
                  <a:lnTo>
                    <a:pt x="21102" y="6057"/>
                  </a:lnTo>
                  <a:lnTo>
                    <a:pt x="10123" y="34628"/>
                  </a:lnTo>
                  <a:lnTo>
                    <a:pt x="484" y="75639"/>
                  </a:lnTo>
                  <a:lnTo>
                    <a:pt x="0" y="122371"/>
                  </a:lnTo>
                  <a:lnTo>
                    <a:pt x="16485" y="168101"/>
                  </a:lnTo>
                  <a:lnTo>
                    <a:pt x="57754" y="206108"/>
                  </a:lnTo>
                  <a:lnTo>
                    <a:pt x="109320" y="224810"/>
                  </a:lnTo>
                  <a:lnTo>
                    <a:pt x="157674" y="224055"/>
                  </a:lnTo>
                  <a:lnTo>
                    <a:pt x="201472" y="208221"/>
                  </a:lnTo>
                  <a:lnTo>
                    <a:pt x="239373" y="181683"/>
                  </a:lnTo>
                  <a:lnTo>
                    <a:pt x="270032" y="148820"/>
                  </a:lnTo>
                  <a:lnTo>
                    <a:pt x="292107" y="114007"/>
                  </a:lnTo>
                  <a:lnTo>
                    <a:pt x="295892" y="99301"/>
                  </a:lnTo>
                  <a:lnTo>
                    <a:pt x="289174" y="103212"/>
                  </a:lnTo>
                  <a:lnTo>
                    <a:pt x="261067" y="117953"/>
                  </a:lnTo>
                  <a:lnTo>
                    <a:pt x="220838" y="133657"/>
                  </a:lnTo>
                  <a:lnTo>
                    <a:pt x="173956" y="143042"/>
                  </a:lnTo>
                  <a:lnTo>
                    <a:pt x="125890" y="138823"/>
                  </a:lnTo>
                  <a:lnTo>
                    <a:pt x="78710" y="116499"/>
                  </a:lnTo>
                  <a:lnTo>
                    <a:pt x="49487" y="85418"/>
                  </a:lnTo>
                  <a:lnTo>
                    <a:pt x="33760" y="49810"/>
                  </a:lnTo>
                  <a:lnTo>
                    <a:pt x="26436" y="7912"/>
                  </a:lnTo>
                  <a:lnTo>
                    <a:pt x="23820" y="0"/>
                  </a:lnTo>
                  <a:close/>
                </a:path>
              </a:pathLst>
            </a:custGeom>
            <a:solidFill>
              <a:srgbClr val="FCB236"/>
            </a:solidFill>
          </p:spPr>
          <p:txBody>
            <a:bodyPr wrap="square" lIns="0" tIns="0" rIns="0" bIns="0" rtlCol="0"/>
            <a:lstStyle/>
            <a:p>
              <a:endParaRPr/>
            </a:p>
          </p:txBody>
        </p:sp>
        <p:sp>
          <p:nvSpPr>
            <p:cNvPr id="15" name="object 15"/>
            <p:cNvSpPr/>
            <p:nvPr/>
          </p:nvSpPr>
          <p:spPr>
            <a:xfrm>
              <a:off x="4975610" y="15048089"/>
              <a:ext cx="275590" cy="179070"/>
            </a:xfrm>
            <a:custGeom>
              <a:avLst/>
              <a:gdLst/>
              <a:ahLst/>
              <a:cxnLst/>
              <a:rect l="l" t="t" r="r" b="b"/>
              <a:pathLst>
                <a:path w="275589" h="179069">
                  <a:moveTo>
                    <a:pt x="4617" y="0"/>
                  </a:moveTo>
                  <a:lnTo>
                    <a:pt x="3237" y="0"/>
                  </a:lnTo>
                  <a:lnTo>
                    <a:pt x="0" y="8697"/>
                  </a:lnTo>
                  <a:lnTo>
                    <a:pt x="165" y="64547"/>
                  </a:lnTo>
                  <a:lnTo>
                    <a:pt x="15922" y="107935"/>
                  </a:lnTo>
                  <a:lnTo>
                    <a:pt x="41576" y="142732"/>
                  </a:lnTo>
                  <a:lnTo>
                    <a:pt x="75885" y="167066"/>
                  </a:lnTo>
                  <a:lnTo>
                    <a:pt x="117610" y="179068"/>
                  </a:lnTo>
                  <a:lnTo>
                    <a:pt x="165508" y="176867"/>
                  </a:lnTo>
                  <a:lnTo>
                    <a:pt x="218338" y="158591"/>
                  </a:lnTo>
                  <a:lnTo>
                    <a:pt x="238122" y="144803"/>
                  </a:lnTo>
                  <a:lnTo>
                    <a:pt x="243293" y="139158"/>
                  </a:lnTo>
                  <a:lnTo>
                    <a:pt x="153565" y="139158"/>
                  </a:lnTo>
                  <a:lnTo>
                    <a:pt x="105506" y="134937"/>
                  </a:lnTo>
                  <a:lnTo>
                    <a:pt x="58313" y="112613"/>
                  </a:lnTo>
                  <a:lnTo>
                    <a:pt x="29087" y="81532"/>
                  </a:lnTo>
                  <a:lnTo>
                    <a:pt x="13363" y="45924"/>
                  </a:lnTo>
                  <a:lnTo>
                    <a:pt x="6205" y="5549"/>
                  </a:lnTo>
                  <a:lnTo>
                    <a:pt x="4617" y="0"/>
                  </a:lnTo>
                  <a:close/>
                </a:path>
                <a:path w="275589" h="179069">
                  <a:moveTo>
                    <a:pt x="275496" y="95415"/>
                  </a:moveTo>
                  <a:lnTo>
                    <a:pt x="268765" y="99339"/>
                  </a:lnTo>
                  <a:lnTo>
                    <a:pt x="240666" y="114077"/>
                  </a:lnTo>
                  <a:lnTo>
                    <a:pt x="200442" y="129778"/>
                  </a:lnTo>
                  <a:lnTo>
                    <a:pt x="153565" y="139158"/>
                  </a:lnTo>
                  <a:lnTo>
                    <a:pt x="243293" y="139158"/>
                  </a:lnTo>
                  <a:lnTo>
                    <a:pt x="254714" y="126690"/>
                  </a:lnTo>
                  <a:lnTo>
                    <a:pt x="268330" y="107550"/>
                  </a:lnTo>
                  <a:lnTo>
                    <a:pt x="275390" y="96580"/>
                  </a:lnTo>
                  <a:lnTo>
                    <a:pt x="275496" y="95415"/>
                  </a:lnTo>
                  <a:close/>
                </a:path>
              </a:pathLst>
            </a:custGeom>
            <a:solidFill>
              <a:srgbClr val="D38426"/>
            </a:solidFill>
          </p:spPr>
          <p:txBody>
            <a:bodyPr wrap="square" lIns="0" tIns="0" rIns="0" bIns="0" rtlCol="0"/>
            <a:lstStyle/>
            <a:p>
              <a:endParaRPr/>
            </a:p>
          </p:txBody>
        </p:sp>
        <p:sp>
          <p:nvSpPr>
            <p:cNvPr id="16" name="object 16"/>
            <p:cNvSpPr/>
            <p:nvPr/>
          </p:nvSpPr>
          <p:spPr>
            <a:xfrm>
              <a:off x="4899705" y="15033972"/>
              <a:ext cx="314960" cy="297180"/>
            </a:xfrm>
            <a:custGeom>
              <a:avLst/>
              <a:gdLst/>
              <a:ahLst/>
              <a:cxnLst/>
              <a:rect l="l" t="t" r="r" b="b"/>
              <a:pathLst>
                <a:path w="314960" h="297180">
                  <a:moveTo>
                    <a:pt x="84143" y="0"/>
                  </a:moveTo>
                  <a:lnTo>
                    <a:pt x="35147" y="55158"/>
                  </a:lnTo>
                  <a:lnTo>
                    <a:pt x="13348" y="92897"/>
                  </a:lnTo>
                  <a:lnTo>
                    <a:pt x="0" y="136293"/>
                  </a:lnTo>
                  <a:lnTo>
                    <a:pt x="1472" y="183216"/>
                  </a:lnTo>
                  <a:lnTo>
                    <a:pt x="24135" y="231533"/>
                  </a:lnTo>
                  <a:lnTo>
                    <a:pt x="61187" y="269002"/>
                  </a:lnTo>
                  <a:lnTo>
                    <a:pt x="102752" y="289989"/>
                  </a:lnTo>
                  <a:lnTo>
                    <a:pt x="146709" y="297027"/>
                  </a:lnTo>
                  <a:lnTo>
                    <a:pt x="190936" y="292648"/>
                  </a:lnTo>
                  <a:lnTo>
                    <a:pt x="233313" y="279382"/>
                  </a:lnTo>
                  <a:lnTo>
                    <a:pt x="271718" y="259763"/>
                  </a:lnTo>
                  <a:lnTo>
                    <a:pt x="304030" y="236321"/>
                  </a:lnTo>
                  <a:lnTo>
                    <a:pt x="314610" y="222491"/>
                  </a:lnTo>
                  <a:lnTo>
                    <a:pt x="305986" y="223697"/>
                  </a:lnTo>
                  <a:lnTo>
                    <a:pt x="270724" y="227003"/>
                  </a:lnTo>
                  <a:lnTo>
                    <a:pt x="222728" y="226074"/>
                  </a:lnTo>
                  <a:lnTo>
                    <a:pt x="170880" y="215612"/>
                  </a:lnTo>
                  <a:lnTo>
                    <a:pt x="124059" y="190322"/>
                  </a:lnTo>
                  <a:lnTo>
                    <a:pt x="86434" y="146361"/>
                  </a:lnTo>
                  <a:lnTo>
                    <a:pt x="71036" y="100984"/>
                  </a:lnTo>
                  <a:lnTo>
                    <a:pt x="71402" y="56701"/>
                  </a:lnTo>
                  <a:lnTo>
                    <a:pt x="81069" y="16027"/>
                  </a:lnTo>
                  <a:lnTo>
                    <a:pt x="83177" y="9448"/>
                  </a:lnTo>
                  <a:lnTo>
                    <a:pt x="84143" y="0"/>
                  </a:lnTo>
                  <a:close/>
                </a:path>
              </a:pathLst>
            </a:custGeom>
            <a:solidFill>
              <a:srgbClr val="FCB236"/>
            </a:solidFill>
          </p:spPr>
          <p:txBody>
            <a:bodyPr wrap="square" lIns="0" tIns="0" rIns="0" bIns="0" rtlCol="0"/>
            <a:lstStyle/>
            <a:p>
              <a:endParaRPr/>
            </a:p>
          </p:txBody>
        </p:sp>
        <p:sp>
          <p:nvSpPr>
            <p:cNvPr id="17" name="object 17"/>
            <p:cNvSpPr/>
            <p:nvPr/>
          </p:nvSpPr>
          <p:spPr>
            <a:xfrm>
              <a:off x="4944979" y="15037663"/>
              <a:ext cx="269875" cy="260985"/>
            </a:xfrm>
            <a:custGeom>
              <a:avLst/>
              <a:gdLst/>
              <a:ahLst/>
              <a:cxnLst/>
              <a:rect l="l" t="t" r="r" b="b"/>
              <a:pathLst>
                <a:path w="269875" h="260984">
                  <a:moveTo>
                    <a:pt x="38437" y="0"/>
                  </a:moveTo>
                  <a:lnTo>
                    <a:pt x="37177" y="0"/>
                  </a:lnTo>
                  <a:lnTo>
                    <a:pt x="29623" y="8048"/>
                  </a:lnTo>
                  <a:lnTo>
                    <a:pt x="4204" y="66873"/>
                  </a:lnTo>
                  <a:lnTo>
                    <a:pt x="0" y="112089"/>
                  </a:lnTo>
                  <a:lnTo>
                    <a:pt x="6104" y="154083"/>
                  </a:lnTo>
                  <a:lnTo>
                    <a:pt x="22265" y="191274"/>
                  </a:lnTo>
                  <a:lnTo>
                    <a:pt x="48229" y="222086"/>
                  </a:lnTo>
                  <a:lnTo>
                    <a:pt x="83744" y="244939"/>
                  </a:lnTo>
                  <a:lnTo>
                    <a:pt x="128555" y="258256"/>
                  </a:lnTo>
                  <a:lnTo>
                    <a:pt x="182410" y="260459"/>
                  </a:lnTo>
                  <a:lnTo>
                    <a:pt x="208787" y="254536"/>
                  </a:lnTo>
                  <a:lnTo>
                    <a:pt x="233907" y="242683"/>
                  </a:lnTo>
                  <a:lnTo>
                    <a:pt x="256482" y="228457"/>
                  </a:lnTo>
                  <a:lnTo>
                    <a:pt x="263879" y="223307"/>
                  </a:lnTo>
                  <a:lnTo>
                    <a:pt x="225448" y="223307"/>
                  </a:lnTo>
                  <a:lnTo>
                    <a:pt x="177449" y="222378"/>
                  </a:lnTo>
                  <a:lnTo>
                    <a:pt x="125601" y="211917"/>
                  </a:lnTo>
                  <a:lnTo>
                    <a:pt x="78785" y="186626"/>
                  </a:lnTo>
                  <a:lnTo>
                    <a:pt x="41160" y="142671"/>
                  </a:lnTo>
                  <a:lnTo>
                    <a:pt x="25762" y="97293"/>
                  </a:lnTo>
                  <a:lnTo>
                    <a:pt x="26128" y="53008"/>
                  </a:lnTo>
                  <a:lnTo>
                    <a:pt x="35795" y="12331"/>
                  </a:lnTo>
                  <a:lnTo>
                    <a:pt x="37484" y="7086"/>
                  </a:lnTo>
                  <a:lnTo>
                    <a:pt x="38437" y="0"/>
                  </a:lnTo>
                  <a:close/>
                </a:path>
                <a:path w="269875" h="260984">
                  <a:moveTo>
                    <a:pt x="269335" y="218808"/>
                  </a:moveTo>
                  <a:lnTo>
                    <a:pt x="260712" y="220002"/>
                  </a:lnTo>
                  <a:lnTo>
                    <a:pt x="225448" y="223307"/>
                  </a:lnTo>
                  <a:lnTo>
                    <a:pt x="263879" y="223307"/>
                  </a:lnTo>
                  <a:lnTo>
                    <a:pt x="268720" y="219938"/>
                  </a:lnTo>
                  <a:lnTo>
                    <a:pt x="269335" y="218808"/>
                  </a:lnTo>
                  <a:close/>
                </a:path>
              </a:pathLst>
            </a:custGeom>
            <a:solidFill>
              <a:srgbClr val="D38426"/>
            </a:solidFill>
          </p:spPr>
          <p:txBody>
            <a:bodyPr wrap="square" lIns="0" tIns="0" rIns="0" bIns="0" rtlCol="0"/>
            <a:lstStyle/>
            <a:p>
              <a:endParaRPr/>
            </a:p>
          </p:txBody>
        </p:sp>
        <p:pic>
          <p:nvPicPr>
            <p:cNvPr id="18" name="object 18"/>
            <p:cNvPicPr/>
            <p:nvPr/>
          </p:nvPicPr>
          <p:blipFill>
            <a:blip r:embed="rId6" cstate="print"/>
            <a:stretch>
              <a:fillRect/>
            </a:stretch>
          </p:blipFill>
          <p:spPr>
            <a:xfrm>
              <a:off x="5399663" y="15253165"/>
              <a:ext cx="241709" cy="199472"/>
            </a:xfrm>
            <a:prstGeom prst="rect">
              <a:avLst/>
            </a:prstGeom>
          </p:spPr>
        </p:pic>
        <p:sp>
          <p:nvSpPr>
            <p:cNvPr id="19" name="object 19"/>
            <p:cNvSpPr/>
            <p:nvPr/>
          </p:nvSpPr>
          <p:spPr>
            <a:xfrm>
              <a:off x="5335871" y="15248590"/>
              <a:ext cx="278765" cy="266065"/>
            </a:xfrm>
            <a:custGeom>
              <a:avLst/>
              <a:gdLst/>
              <a:ahLst/>
              <a:cxnLst/>
              <a:rect l="l" t="t" r="r" b="b"/>
              <a:pathLst>
                <a:path w="278764" h="266065">
                  <a:moveTo>
                    <a:pt x="92654" y="0"/>
                  </a:moveTo>
                  <a:lnTo>
                    <a:pt x="33523" y="53865"/>
                  </a:lnTo>
                  <a:lnTo>
                    <a:pt x="9122" y="93929"/>
                  </a:lnTo>
                  <a:lnTo>
                    <a:pt x="0" y="141387"/>
                  </a:lnTo>
                  <a:lnTo>
                    <a:pt x="16403" y="194246"/>
                  </a:lnTo>
                  <a:lnTo>
                    <a:pt x="51667" y="235459"/>
                  </a:lnTo>
                  <a:lnTo>
                    <a:pt x="94121" y="258333"/>
                  </a:lnTo>
                  <a:lnTo>
                    <a:pt x="140351" y="265990"/>
                  </a:lnTo>
                  <a:lnTo>
                    <a:pt x="186941" y="261548"/>
                  </a:lnTo>
                  <a:lnTo>
                    <a:pt x="230478" y="248130"/>
                  </a:lnTo>
                  <a:lnTo>
                    <a:pt x="267546" y="228854"/>
                  </a:lnTo>
                  <a:lnTo>
                    <a:pt x="273185" y="225209"/>
                  </a:lnTo>
                  <a:lnTo>
                    <a:pt x="278404" y="218020"/>
                  </a:lnTo>
                  <a:lnTo>
                    <a:pt x="270543" y="218109"/>
                  </a:lnTo>
                  <a:lnTo>
                    <a:pt x="238522" y="217151"/>
                  </a:lnTo>
                  <a:lnTo>
                    <a:pt x="195461" y="211123"/>
                  </a:lnTo>
                  <a:lnTo>
                    <a:pt x="149857" y="196405"/>
                  </a:lnTo>
                  <a:lnTo>
                    <a:pt x="110206" y="169379"/>
                  </a:lnTo>
                  <a:lnTo>
                    <a:pt x="80617" y="127163"/>
                  </a:lnTo>
                  <a:lnTo>
                    <a:pt x="71144" y="86137"/>
                  </a:lnTo>
                  <a:lnTo>
                    <a:pt x="75733" y="47778"/>
                  </a:lnTo>
                  <a:lnTo>
                    <a:pt x="88336" y="13563"/>
                  </a:lnTo>
                  <a:lnTo>
                    <a:pt x="90864" y="8089"/>
                  </a:lnTo>
                  <a:lnTo>
                    <a:pt x="92654" y="0"/>
                  </a:lnTo>
                  <a:close/>
                </a:path>
              </a:pathLst>
            </a:custGeom>
            <a:solidFill>
              <a:srgbClr val="FCB236"/>
            </a:solidFill>
          </p:spPr>
          <p:txBody>
            <a:bodyPr wrap="square" lIns="0" tIns="0" rIns="0" bIns="0" rtlCol="0"/>
            <a:lstStyle/>
            <a:p>
              <a:endParaRPr/>
            </a:p>
          </p:txBody>
        </p:sp>
        <p:pic>
          <p:nvPicPr>
            <p:cNvPr id="20" name="object 20"/>
            <p:cNvPicPr/>
            <p:nvPr/>
          </p:nvPicPr>
          <p:blipFill>
            <a:blip r:embed="rId7" cstate="print"/>
            <a:stretch>
              <a:fillRect/>
            </a:stretch>
          </p:blipFill>
          <p:spPr>
            <a:xfrm>
              <a:off x="5382005" y="15251455"/>
              <a:ext cx="232270" cy="241816"/>
            </a:xfrm>
            <a:prstGeom prst="rect">
              <a:avLst/>
            </a:prstGeom>
          </p:spPr>
        </p:pic>
        <p:sp>
          <p:nvSpPr>
            <p:cNvPr id="21" name="object 21"/>
            <p:cNvSpPr/>
            <p:nvPr/>
          </p:nvSpPr>
          <p:spPr>
            <a:xfrm>
              <a:off x="5266927" y="15242095"/>
              <a:ext cx="252729" cy="315595"/>
            </a:xfrm>
            <a:custGeom>
              <a:avLst/>
              <a:gdLst/>
              <a:ahLst/>
              <a:cxnLst/>
              <a:rect l="l" t="t" r="r" b="b"/>
              <a:pathLst>
                <a:path w="252729" h="315594">
                  <a:moveTo>
                    <a:pt x="171018" y="0"/>
                  </a:moveTo>
                  <a:lnTo>
                    <a:pt x="100092" y="23728"/>
                  </a:lnTo>
                  <a:lnTo>
                    <a:pt x="61760" y="45667"/>
                  </a:lnTo>
                  <a:lnTo>
                    <a:pt x="27876" y="76596"/>
                  </a:lnTo>
                  <a:lnTo>
                    <a:pt x="5077" y="117778"/>
                  </a:lnTo>
                  <a:lnTo>
                    <a:pt x="0" y="170472"/>
                  </a:lnTo>
                  <a:lnTo>
                    <a:pt x="13005" y="220815"/>
                  </a:lnTo>
                  <a:lnTo>
                    <a:pt x="38395" y="259139"/>
                  </a:lnTo>
                  <a:lnTo>
                    <a:pt x="73026" y="286596"/>
                  </a:lnTo>
                  <a:lnTo>
                    <a:pt x="113752" y="304338"/>
                  </a:lnTo>
                  <a:lnTo>
                    <a:pt x="157427" y="313515"/>
                  </a:lnTo>
                  <a:lnTo>
                    <a:pt x="200907" y="315279"/>
                  </a:lnTo>
                  <a:lnTo>
                    <a:pt x="241046" y="310781"/>
                  </a:lnTo>
                  <a:lnTo>
                    <a:pt x="246638" y="309064"/>
                  </a:lnTo>
                  <a:lnTo>
                    <a:pt x="251004" y="306460"/>
                  </a:lnTo>
                  <a:lnTo>
                    <a:pt x="252438" y="303537"/>
                  </a:lnTo>
                  <a:lnTo>
                    <a:pt x="249237" y="300863"/>
                  </a:lnTo>
                  <a:lnTo>
                    <a:pt x="216856" y="286558"/>
                  </a:lnTo>
                  <a:lnTo>
                    <a:pt x="175577" y="262399"/>
                  </a:lnTo>
                  <a:lnTo>
                    <a:pt x="135841" y="228141"/>
                  </a:lnTo>
                  <a:lnTo>
                    <a:pt x="108089" y="183540"/>
                  </a:lnTo>
                  <a:lnTo>
                    <a:pt x="97912" y="127328"/>
                  </a:lnTo>
                  <a:lnTo>
                    <a:pt x="107802" y="80705"/>
                  </a:lnTo>
                  <a:lnTo>
                    <a:pt x="130844" y="42697"/>
                  </a:lnTo>
                  <a:lnTo>
                    <a:pt x="160121" y="12331"/>
                  </a:lnTo>
                  <a:lnTo>
                    <a:pt x="165328" y="7683"/>
                  </a:lnTo>
                  <a:lnTo>
                    <a:pt x="171018" y="0"/>
                  </a:lnTo>
                  <a:close/>
                </a:path>
              </a:pathLst>
            </a:custGeom>
            <a:solidFill>
              <a:srgbClr val="FCB236"/>
            </a:solidFill>
          </p:spPr>
          <p:txBody>
            <a:bodyPr wrap="square" lIns="0" tIns="0" rIns="0" bIns="0" rtlCol="0"/>
            <a:lstStyle/>
            <a:p>
              <a:endParaRPr/>
            </a:p>
          </p:txBody>
        </p:sp>
        <p:sp>
          <p:nvSpPr>
            <p:cNvPr id="22" name="object 22"/>
            <p:cNvSpPr/>
            <p:nvPr/>
          </p:nvSpPr>
          <p:spPr>
            <a:xfrm>
              <a:off x="5323451" y="15243835"/>
              <a:ext cx="196215" cy="306070"/>
            </a:xfrm>
            <a:custGeom>
              <a:avLst/>
              <a:gdLst/>
              <a:ahLst/>
              <a:cxnLst/>
              <a:rect l="l" t="t" r="r" b="b"/>
              <a:pathLst>
                <a:path w="196214" h="306069">
                  <a:moveTo>
                    <a:pt x="113180" y="0"/>
                  </a:moveTo>
                  <a:lnTo>
                    <a:pt x="48130" y="42247"/>
                  </a:lnTo>
                  <a:lnTo>
                    <a:pt x="21267" y="79196"/>
                  </a:lnTo>
                  <a:lnTo>
                    <a:pt x="5027" y="118381"/>
                  </a:lnTo>
                  <a:lnTo>
                    <a:pt x="0" y="158318"/>
                  </a:lnTo>
                  <a:lnTo>
                    <a:pt x="6775" y="197524"/>
                  </a:lnTo>
                  <a:lnTo>
                    <a:pt x="25943" y="234513"/>
                  </a:lnTo>
                  <a:lnTo>
                    <a:pt x="58094" y="267801"/>
                  </a:lnTo>
                  <a:lnTo>
                    <a:pt x="103819" y="295904"/>
                  </a:lnTo>
                  <a:lnTo>
                    <a:pt x="157747" y="305637"/>
                  </a:lnTo>
                  <a:lnTo>
                    <a:pt x="184694" y="304350"/>
                  </a:lnTo>
                  <a:lnTo>
                    <a:pt x="195136" y="303381"/>
                  </a:lnTo>
                  <a:lnTo>
                    <a:pt x="195916" y="301797"/>
                  </a:lnTo>
                  <a:lnTo>
                    <a:pt x="192717" y="299123"/>
                  </a:lnTo>
                  <a:lnTo>
                    <a:pt x="160336" y="284818"/>
                  </a:lnTo>
                  <a:lnTo>
                    <a:pt x="119057" y="260661"/>
                  </a:lnTo>
                  <a:lnTo>
                    <a:pt x="79320" y="226406"/>
                  </a:lnTo>
                  <a:lnTo>
                    <a:pt x="51569" y="181813"/>
                  </a:lnTo>
                  <a:lnTo>
                    <a:pt x="41389" y="125593"/>
                  </a:lnTo>
                  <a:lnTo>
                    <a:pt x="51275" y="78966"/>
                  </a:lnTo>
                  <a:lnTo>
                    <a:pt x="74313" y="40958"/>
                  </a:lnTo>
                  <a:lnTo>
                    <a:pt x="103588" y="10591"/>
                  </a:lnTo>
                  <a:lnTo>
                    <a:pt x="108274" y="6413"/>
                  </a:lnTo>
                  <a:lnTo>
                    <a:pt x="113180" y="0"/>
                  </a:lnTo>
                  <a:close/>
                </a:path>
              </a:pathLst>
            </a:custGeom>
            <a:solidFill>
              <a:srgbClr val="D38426"/>
            </a:solidFill>
          </p:spPr>
          <p:txBody>
            <a:bodyPr wrap="square" lIns="0" tIns="0" rIns="0" bIns="0" rtlCol="0"/>
            <a:lstStyle/>
            <a:p>
              <a:endParaRPr/>
            </a:p>
          </p:txBody>
        </p:sp>
        <p:pic>
          <p:nvPicPr>
            <p:cNvPr id="23" name="object 23"/>
            <p:cNvPicPr/>
            <p:nvPr/>
          </p:nvPicPr>
          <p:blipFill>
            <a:blip r:embed="rId8" cstate="print"/>
            <a:stretch>
              <a:fillRect/>
            </a:stretch>
          </p:blipFill>
          <p:spPr>
            <a:xfrm>
              <a:off x="4556559" y="14855789"/>
              <a:ext cx="211021" cy="242984"/>
            </a:xfrm>
            <a:prstGeom prst="rect">
              <a:avLst/>
            </a:prstGeom>
          </p:spPr>
        </p:pic>
        <p:sp>
          <p:nvSpPr>
            <p:cNvPr id="24" name="object 24"/>
            <p:cNvSpPr/>
            <p:nvPr/>
          </p:nvSpPr>
          <p:spPr>
            <a:xfrm>
              <a:off x="4473190" y="14860068"/>
              <a:ext cx="215900" cy="282575"/>
            </a:xfrm>
            <a:custGeom>
              <a:avLst/>
              <a:gdLst/>
              <a:ahLst/>
              <a:cxnLst/>
              <a:rect l="l" t="t" r="r" b="b"/>
              <a:pathLst>
                <a:path w="215900" h="282575">
                  <a:moveTo>
                    <a:pt x="166014" y="0"/>
                  </a:moveTo>
                  <a:lnTo>
                    <a:pt x="128289" y="5557"/>
                  </a:lnTo>
                  <a:lnTo>
                    <a:pt x="86937" y="17693"/>
                  </a:lnTo>
                  <a:lnTo>
                    <a:pt x="45144" y="40373"/>
                  </a:lnTo>
                  <a:lnTo>
                    <a:pt x="12851" y="76863"/>
                  </a:lnTo>
                  <a:lnTo>
                    <a:pt x="0" y="130428"/>
                  </a:lnTo>
                  <a:lnTo>
                    <a:pt x="9523" y="183128"/>
                  </a:lnTo>
                  <a:lnTo>
                    <a:pt x="34717" y="223512"/>
                  </a:lnTo>
                  <a:lnTo>
                    <a:pt x="71007" y="252607"/>
                  </a:lnTo>
                  <a:lnTo>
                    <a:pt x="113822" y="271445"/>
                  </a:lnTo>
                  <a:lnTo>
                    <a:pt x="158589" y="281053"/>
                  </a:lnTo>
                  <a:lnTo>
                    <a:pt x="200736" y="282460"/>
                  </a:lnTo>
                  <a:lnTo>
                    <a:pt x="207505" y="282066"/>
                  </a:lnTo>
                  <a:lnTo>
                    <a:pt x="215747" y="278396"/>
                  </a:lnTo>
                  <a:lnTo>
                    <a:pt x="208838" y="274662"/>
                  </a:lnTo>
                  <a:lnTo>
                    <a:pt x="181479" y="258254"/>
                  </a:lnTo>
                  <a:lnTo>
                    <a:pt x="147113" y="232105"/>
                  </a:lnTo>
                  <a:lnTo>
                    <a:pt x="114991" y="197221"/>
                  </a:lnTo>
                  <a:lnTo>
                    <a:pt x="94360" y="154609"/>
                  </a:lnTo>
                  <a:lnTo>
                    <a:pt x="90285" y="103813"/>
                  </a:lnTo>
                  <a:lnTo>
                    <a:pt x="103098" y="63828"/>
                  </a:lnTo>
                  <a:lnTo>
                    <a:pt x="126779" y="32985"/>
                  </a:lnTo>
                  <a:lnTo>
                    <a:pt x="155308" y="9613"/>
                  </a:lnTo>
                  <a:lnTo>
                    <a:pt x="160312" y="6121"/>
                  </a:lnTo>
                  <a:lnTo>
                    <a:pt x="166014" y="0"/>
                  </a:lnTo>
                  <a:close/>
                </a:path>
              </a:pathLst>
            </a:custGeom>
            <a:solidFill>
              <a:srgbClr val="FCB236"/>
            </a:solidFill>
          </p:spPr>
          <p:txBody>
            <a:bodyPr wrap="square" lIns="0" tIns="0" rIns="0" bIns="0" rtlCol="0"/>
            <a:lstStyle/>
            <a:p>
              <a:endParaRPr/>
            </a:p>
          </p:txBody>
        </p:sp>
        <p:sp>
          <p:nvSpPr>
            <p:cNvPr id="25" name="object 25"/>
            <p:cNvSpPr/>
            <p:nvPr/>
          </p:nvSpPr>
          <p:spPr>
            <a:xfrm>
              <a:off x="4523977" y="14861452"/>
              <a:ext cx="165100" cy="277495"/>
            </a:xfrm>
            <a:custGeom>
              <a:avLst/>
              <a:gdLst/>
              <a:ahLst/>
              <a:cxnLst/>
              <a:rect l="l" t="t" r="r" b="b"/>
              <a:pathLst>
                <a:path w="165100" h="277494">
                  <a:moveTo>
                    <a:pt x="113910" y="0"/>
                  </a:moveTo>
                  <a:lnTo>
                    <a:pt x="52744" y="29663"/>
                  </a:lnTo>
                  <a:lnTo>
                    <a:pt x="22159" y="64380"/>
                  </a:lnTo>
                  <a:lnTo>
                    <a:pt x="4233" y="103197"/>
                  </a:lnTo>
                  <a:lnTo>
                    <a:pt x="0" y="144142"/>
                  </a:lnTo>
                  <a:lnTo>
                    <a:pt x="10493" y="185245"/>
                  </a:lnTo>
                  <a:lnTo>
                    <a:pt x="36747" y="224535"/>
                  </a:lnTo>
                  <a:lnTo>
                    <a:pt x="79795" y="260041"/>
                  </a:lnTo>
                  <a:lnTo>
                    <a:pt x="126593" y="274941"/>
                  </a:lnTo>
                  <a:lnTo>
                    <a:pt x="163871" y="277497"/>
                  </a:lnTo>
                  <a:lnTo>
                    <a:pt x="164964" y="277010"/>
                  </a:lnTo>
                  <a:lnTo>
                    <a:pt x="158042" y="273289"/>
                  </a:lnTo>
                  <a:lnTo>
                    <a:pt x="130690" y="256874"/>
                  </a:lnTo>
                  <a:lnTo>
                    <a:pt x="96328" y="230721"/>
                  </a:lnTo>
                  <a:lnTo>
                    <a:pt x="64207" y="195835"/>
                  </a:lnTo>
                  <a:lnTo>
                    <a:pt x="43577" y="153224"/>
                  </a:lnTo>
                  <a:lnTo>
                    <a:pt x="39495" y="102427"/>
                  </a:lnTo>
                  <a:lnTo>
                    <a:pt x="52305" y="62442"/>
                  </a:lnTo>
                  <a:lnTo>
                    <a:pt x="75989" y="31599"/>
                  </a:lnTo>
                  <a:lnTo>
                    <a:pt x="104525" y="8228"/>
                  </a:lnTo>
                  <a:lnTo>
                    <a:pt x="109249" y="4926"/>
                  </a:lnTo>
                  <a:lnTo>
                    <a:pt x="113910" y="0"/>
                  </a:lnTo>
                  <a:close/>
                </a:path>
              </a:pathLst>
            </a:custGeom>
            <a:solidFill>
              <a:srgbClr val="D38426"/>
            </a:solidFill>
          </p:spPr>
          <p:txBody>
            <a:bodyPr wrap="square" lIns="0" tIns="0" rIns="0" bIns="0" rtlCol="0"/>
            <a:lstStyle/>
            <a:p>
              <a:endParaRPr/>
            </a:p>
          </p:txBody>
        </p:sp>
        <p:sp>
          <p:nvSpPr>
            <p:cNvPr id="26" name="object 26"/>
            <p:cNvSpPr/>
            <p:nvPr/>
          </p:nvSpPr>
          <p:spPr>
            <a:xfrm>
              <a:off x="4399943" y="14845013"/>
              <a:ext cx="250825" cy="318770"/>
            </a:xfrm>
            <a:custGeom>
              <a:avLst/>
              <a:gdLst/>
              <a:ahLst/>
              <a:cxnLst/>
              <a:rect l="l" t="t" r="r" b="b"/>
              <a:pathLst>
                <a:path w="250825" h="318769">
                  <a:moveTo>
                    <a:pt x="176908" y="0"/>
                  </a:moveTo>
                  <a:lnTo>
                    <a:pt x="132302" y="265"/>
                  </a:lnTo>
                  <a:lnTo>
                    <a:pt x="86951" y="10449"/>
                  </a:lnTo>
                  <a:lnTo>
                    <a:pt x="45982" y="34869"/>
                  </a:lnTo>
                  <a:lnTo>
                    <a:pt x="14520" y="77843"/>
                  </a:lnTo>
                  <a:lnTo>
                    <a:pt x="0" y="127587"/>
                  </a:lnTo>
                  <a:lnTo>
                    <a:pt x="2421" y="172991"/>
                  </a:lnTo>
                  <a:lnTo>
                    <a:pt x="18458" y="213520"/>
                  </a:lnTo>
                  <a:lnTo>
                    <a:pt x="44784" y="248635"/>
                  </a:lnTo>
                  <a:lnTo>
                    <a:pt x="78072" y="277800"/>
                  </a:lnTo>
                  <a:lnTo>
                    <a:pt x="114995" y="300479"/>
                  </a:lnTo>
                  <a:lnTo>
                    <a:pt x="152226" y="316133"/>
                  </a:lnTo>
                  <a:lnTo>
                    <a:pt x="159516" y="318546"/>
                  </a:lnTo>
                  <a:lnTo>
                    <a:pt x="169892" y="318229"/>
                  </a:lnTo>
                  <a:lnTo>
                    <a:pt x="164444" y="311561"/>
                  </a:lnTo>
                  <a:lnTo>
                    <a:pt x="143617" y="283472"/>
                  </a:lnTo>
                  <a:lnTo>
                    <a:pt x="120102" y="242552"/>
                  </a:lnTo>
                  <a:lnTo>
                    <a:pt x="103111" y="193675"/>
                  </a:lnTo>
                  <a:lnTo>
                    <a:pt x="101858" y="141711"/>
                  </a:lnTo>
                  <a:lnTo>
                    <a:pt x="121851" y="88285"/>
                  </a:lnTo>
                  <a:lnTo>
                    <a:pt x="154381" y="52892"/>
                  </a:lnTo>
                  <a:lnTo>
                    <a:pt x="193932" y="31328"/>
                  </a:lnTo>
                  <a:lnTo>
                    <a:pt x="234992" y="19385"/>
                  </a:lnTo>
                  <a:lnTo>
                    <a:pt x="241901" y="17912"/>
                  </a:lnTo>
                  <a:lnTo>
                    <a:pt x="250804" y="14051"/>
                  </a:lnTo>
                  <a:lnTo>
                    <a:pt x="243387" y="11955"/>
                  </a:lnTo>
                  <a:lnTo>
                    <a:pt x="215645" y="5335"/>
                  </a:lnTo>
                  <a:lnTo>
                    <a:pt x="176908" y="0"/>
                  </a:lnTo>
                  <a:close/>
                </a:path>
              </a:pathLst>
            </a:custGeom>
            <a:solidFill>
              <a:srgbClr val="FCB236"/>
            </a:solidFill>
          </p:spPr>
          <p:txBody>
            <a:bodyPr wrap="square" lIns="0" tIns="0" rIns="0" bIns="0" rtlCol="0"/>
            <a:lstStyle/>
            <a:p>
              <a:endParaRPr/>
            </a:p>
          </p:txBody>
        </p:sp>
        <p:sp>
          <p:nvSpPr>
            <p:cNvPr id="27" name="object 27"/>
            <p:cNvSpPr/>
            <p:nvPr/>
          </p:nvSpPr>
          <p:spPr>
            <a:xfrm>
              <a:off x="4452457" y="14857071"/>
              <a:ext cx="196850" cy="306705"/>
            </a:xfrm>
            <a:custGeom>
              <a:avLst/>
              <a:gdLst/>
              <a:ahLst/>
              <a:cxnLst/>
              <a:rect l="l" t="t" r="r" b="b"/>
              <a:pathLst>
                <a:path w="196850" h="306705">
                  <a:moveTo>
                    <a:pt x="183164" y="0"/>
                  </a:moveTo>
                  <a:lnTo>
                    <a:pt x="117969" y="7627"/>
                  </a:lnTo>
                  <a:lnTo>
                    <a:pt x="75637" y="26420"/>
                  </a:lnTo>
                  <a:lnTo>
                    <a:pt x="41399" y="52310"/>
                  </a:lnTo>
                  <a:lnTo>
                    <a:pt x="16530" y="84304"/>
                  </a:lnTo>
                  <a:lnTo>
                    <a:pt x="2305" y="121410"/>
                  </a:lnTo>
                  <a:lnTo>
                    <a:pt x="0" y="162635"/>
                  </a:lnTo>
                  <a:lnTo>
                    <a:pt x="10888" y="206987"/>
                  </a:lnTo>
                  <a:lnTo>
                    <a:pt x="36244" y="253473"/>
                  </a:lnTo>
                  <a:lnTo>
                    <a:pt x="78172" y="288114"/>
                  </a:lnTo>
                  <a:lnTo>
                    <a:pt x="116018" y="306210"/>
                  </a:lnTo>
                  <a:lnTo>
                    <a:pt x="117384" y="306168"/>
                  </a:lnTo>
                  <a:lnTo>
                    <a:pt x="111935" y="299501"/>
                  </a:lnTo>
                  <a:lnTo>
                    <a:pt x="91101" y="271412"/>
                  </a:lnTo>
                  <a:lnTo>
                    <a:pt x="67582" y="230492"/>
                  </a:lnTo>
                  <a:lnTo>
                    <a:pt x="50590" y="181615"/>
                  </a:lnTo>
                  <a:lnTo>
                    <a:pt x="49337" y="129651"/>
                  </a:lnTo>
                  <a:lnTo>
                    <a:pt x="69332" y="76222"/>
                  </a:lnTo>
                  <a:lnTo>
                    <a:pt x="101864" y="40827"/>
                  </a:lnTo>
                  <a:lnTo>
                    <a:pt x="141416" y="19262"/>
                  </a:lnTo>
                  <a:lnTo>
                    <a:pt x="182471" y="7325"/>
                  </a:lnTo>
                  <a:lnTo>
                    <a:pt x="189393" y="5851"/>
                  </a:lnTo>
                  <a:lnTo>
                    <a:pt x="196293" y="2859"/>
                  </a:lnTo>
                  <a:lnTo>
                    <a:pt x="183164" y="0"/>
                  </a:lnTo>
                  <a:close/>
                </a:path>
              </a:pathLst>
            </a:custGeom>
            <a:solidFill>
              <a:srgbClr val="D38426"/>
            </a:solidFill>
          </p:spPr>
          <p:txBody>
            <a:bodyPr wrap="square" lIns="0" tIns="0" rIns="0" bIns="0" rtlCol="0"/>
            <a:lstStyle/>
            <a:p>
              <a:endParaRPr/>
            </a:p>
          </p:txBody>
        </p:sp>
        <p:sp>
          <p:nvSpPr>
            <p:cNvPr id="28" name="object 28"/>
            <p:cNvSpPr/>
            <p:nvPr/>
          </p:nvSpPr>
          <p:spPr>
            <a:xfrm>
              <a:off x="5689518" y="15551246"/>
              <a:ext cx="356870" cy="364490"/>
            </a:xfrm>
            <a:custGeom>
              <a:avLst/>
              <a:gdLst/>
              <a:ahLst/>
              <a:cxnLst/>
              <a:rect l="l" t="t" r="r" b="b"/>
              <a:pathLst>
                <a:path w="356870" h="364490">
                  <a:moveTo>
                    <a:pt x="226974" y="0"/>
                  </a:moveTo>
                  <a:lnTo>
                    <a:pt x="89395" y="104165"/>
                  </a:lnTo>
                  <a:lnTo>
                    <a:pt x="18290" y="175781"/>
                  </a:lnTo>
                  <a:lnTo>
                    <a:pt x="0" y="222843"/>
                  </a:lnTo>
                  <a:lnTo>
                    <a:pt x="39392" y="266224"/>
                  </a:lnTo>
                  <a:lnTo>
                    <a:pt x="141338" y="326796"/>
                  </a:lnTo>
                  <a:lnTo>
                    <a:pt x="208356" y="361277"/>
                  </a:lnTo>
                  <a:lnTo>
                    <a:pt x="248856" y="364091"/>
                  </a:lnTo>
                  <a:lnTo>
                    <a:pt x="279184" y="327426"/>
                  </a:lnTo>
                  <a:lnTo>
                    <a:pt x="315683" y="243471"/>
                  </a:lnTo>
                  <a:lnTo>
                    <a:pt x="356590" y="96227"/>
                  </a:lnTo>
                  <a:lnTo>
                    <a:pt x="226974" y="0"/>
                  </a:lnTo>
                  <a:close/>
                </a:path>
              </a:pathLst>
            </a:custGeom>
            <a:solidFill>
              <a:srgbClr val="8D5A1F"/>
            </a:solidFill>
          </p:spPr>
          <p:txBody>
            <a:bodyPr wrap="square" lIns="0" tIns="0" rIns="0" bIns="0" rtlCol="0"/>
            <a:lstStyle/>
            <a:p>
              <a:endParaRPr/>
            </a:p>
          </p:txBody>
        </p:sp>
        <p:pic>
          <p:nvPicPr>
            <p:cNvPr id="29" name="object 29"/>
            <p:cNvPicPr/>
            <p:nvPr/>
          </p:nvPicPr>
          <p:blipFill>
            <a:blip r:embed="rId9" cstate="print"/>
            <a:stretch>
              <a:fillRect/>
            </a:stretch>
          </p:blipFill>
          <p:spPr>
            <a:xfrm>
              <a:off x="8173125" y="15346771"/>
              <a:ext cx="1198904" cy="2416279"/>
            </a:xfrm>
            <a:prstGeom prst="rect">
              <a:avLst/>
            </a:prstGeom>
          </p:spPr>
        </p:pic>
        <p:sp>
          <p:nvSpPr>
            <p:cNvPr id="30" name="object 30"/>
            <p:cNvSpPr/>
            <p:nvPr/>
          </p:nvSpPr>
          <p:spPr>
            <a:xfrm>
              <a:off x="6555667" y="16244428"/>
              <a:ext cx="1191895" cy="301625"/>
            </a:xfrm>
            <a:custGeom>
              <a:avLst/>
              <a:gdLst/>
              <a:ahLst/>
              <a:cxnLst/>
              <a:rect l="l" t="t" r="r" b="b"/>
              <a:pathLst>
                <a:path w="1191895" h="301625">
                  <a:moveTo>
                    <a:pt x="587070" y="0"/>
                  </a:moveTo>
                  <a:lnTo>
                    <a:pt x="537561" y="4487"/>
                  </a:lnTo>
                  <a:lnTo>
                    <a:pt x="490623" y="17475"/>
                  </a:lnTo>
                  <a:lnTo>
                    <a:pt x="446890" y="38253"/>
                  </a:lnTo>
                  <a:lnTo>
                    <a:pt x="406995" y="66111"/>
                  </a:lnTo>
                  <a:lnTo>
                    <a:pt x="371570" y="100337"/>
                  </a:lnTo>
                  <a:lnTo>
                    <a:pt x="341248" y="140220"/>
                  </a:lnTo>
                  <a:lnTo>
                    <a:pt x="313763" y="171147"/>
                  </a:lnTo>
                  <a:lnTo>
                    <a:pt x="280038" y="190723"/>
                  </a:lnTo>
                  <a:lnTo>
                    <a:pt x="242622" y="197901"/>
                  </a:lnTo>
                  <a:lnTo>
                    <a:pt x="204063" y="191630"/>
                  </a:lnTo>
                  <a:lnTo>
                    <a:pt x="186025" y="186161"/>
                  </a:lnTo>
                  <a:lnTo>
                    <a:pt x="167474" y="182178"/>
                  </a:lnTo>
                  <a:lnTo>
                    <a:pt x="148467" y="179743"/>
                  </a:lnTo>
                  <a:lnTo>
                    <a:pt x="129057" y="178917"/>
                  </a:lnTo>
                  <a:lnTo>
                    <a:pt x="117678" y="179133"/>
                  </a:lnTo>
                  <a:lnTo>
                    <a:pt x="65404" y="192309"/>
                  </a:lnTo>
                  <a:lnTo>
                    <a:pt x="31286" y="219754"/>
                  </a:lnTo>
                  <a:lnTo>
                    <a:pt x="9541" y="257476"/>
                  </a:lnTo>
                  <a:lnTo>
                    <a:pt x="0" y="301066"/>
                  </a:lnTo>
                  <a:lnTo>
                    <a:pt x="1191323" y="301066"/>
                  </a:lnTo>
                  <a:lnTo>
                    <a:pt x="1181780" y="257476"/>
                  </a:lnTo>
                  <a:lnTo>
                    <a:pt x="1160032" y="219754"/>
                  </a:lnTo>
                  <a:lnTo>
                    <a:pt x="1125913" y="192309"/>
                  </a:lnTo>
                  <a:lnTo>
                    <a:pt x="1079258" y="179552"/>
                  </a:lnTo>
                  <a:lnTo>
                    <a:pt x="1067981" y="178917"/>
                  </a:lnTo>
                  <a:lnTo>
                    <a:pt x="1062266" y="178917"/>
                  </a:lnTo>
                  <a:lnTo>
                    <a:pt x="1040537" y="179951"/>
                  </a:lnTo>
                  <a:lnTo>
                    <a:pt x="1019327" y="182994"/>
                  </a:lnTo>
                  <a:lnTo>
                    <a:pt x="998708" y="187961"/>
                  </a:lnTo>
                  <a:lnTo>
                    <a:pt x="978750" y="194767"/>
                  </a:lnTo>
                  <a:lnTo>
                    <a:pt x="938778" y="202858"/>
                  </a:lnTo>
                  <a:lnTo>
                    <a:pt x="899628" y="196753"/>
                  </a:lnTo>
                  <a:lnTo>
                    <a:pt x="864352" y="177234"/>
                  </a:lnTo>
                  <a:lnTo>
                    <a:pt x="836002" y="145084"/>
                  </a:lnTo>
                  <a:lnTo>
                    <a:pt x="805684" y="103888"/>
                  </a:lnTo>
                  <a:lnTo>
                    <a:pt x="770002" y="68495"/>
                  </a:lnTo>
                  <a:lnTo>
                    <a:pt x="729629" y="39657"/>
                  </a:lnTo>
                  <a:lnTo>
                    <a:pt x="685235" y="18127"/>
                  </a:lnTo>
                  <a:lnTo>
                    <a:pt x="637491" y="4657"/>
                  </a:lnTo>
                  <a:lnTo>
                    <a:pt x="587070" y="0"/>
                  </a:lnTo>
                  <a:close/>
                </a:path>
              </a:pathLst>
            </a:custGeom>
            <a:solidFill>
              <a:srgbClr val="FFF2DA"/>
            </a:solidFill>
          </p:spPr>
          <p:txBody>
            <a:bodyPr wrap="square" lIns="0" tIns="0" rIns="0" bIns="0" rtlCol="0"/>
            <a:lstStyle/>
            <a:p>
              <a:endParaRPr/>
            </a:p>
          </p:txBody>
        </p:sp>
        <p:sp>
          <p:nvSpPr>
            <p:cNvPr id="31" name="object 31"/>
            <p:cNvSpPr/>
            <p:nvPr/>
          </p:nvSpPr>
          <p:spPr>
            <a:xfrm>
              <a:off x="7041469" y="15276524"/>
              <a:ext cx="857885" cy="208279"/>
            </a:xfrm>
            <a:custGeom>
              <a:avLst/>
              <a:gdLst/>
              <a:ahLst/>
              <a:cxnLst/>
              <a:rect l="l" t="t" r="r" b="b"/>
              <a:pathLst>
                <a:path w="857884" h="208280">
                  <a:moveTo>
                    <a:pt x="422681" y="0"/>
                  </a:moveTo>
                  <a:lnTo>
                    <a:pt x="369879" y="6882"/>
                  </a:lnTo>
                  <a:lnTo>
                    <a:pt x="321752" y="26423"/>
                  </a:lnTo>
                  <a:lnTo>
                    <a:pt x="279843" y="56969"/>
                  </a:lnTo>
                  <a:lnTo>
                    <a:pt x="245694" y="96862"/>
                  </a:lnTo>
                  <a:lnTo>
                    <a:pt x="225902" y="118223"/>
                  </a:lnTo>
                  <a:lnTo>
                    <a:pt x="201622" y="131743"/>
                  </a:lnTo>
                  <a:lnTo>
                    <a:pt x="174688" y="136700"/>
                  </a:lnTo>
                  <a:lnTo>
                    <a:pt x="146938" y="132372"/>
                  </a:lnTo>
                  <a:lnTo>
                    <a:pt x="133943" y="128595"/>
                  </a:lnTo>
                  <a:lnTo>
                    <a:pt x="120584" y="125845"/>
                  </a:lnTo>
                  <a:lnTo>
                    <a:pt x="106900" y="124165"/>
                  </a:lnTo>
                  <a:lnTo>
                    <a:pt x="92925" y="123596"/>
                  </a:lnTo>
                  <a:lnTo>
                    <a:pt x="84734" y="123748"/>
                  </a:lnTo>
                  <a:lnTo>
                    <a:pt x="47102" y="132840"/>
                  </a:lnTo>
                  <a:lnTo>
                    <a:pt x="6875" y="177854"/>
                  </a:lnTo>
                  <a:lnTo>
                    <a:pt x="0" y="207962"/>
                  </a:lnTo>
                  <a:lnTo>
                    <a:pt x="857719" y="207962"/>
                  </a:lnTo>
                  <a:lnTo>
                    <a:pt x="835188" y="151798"/>
                  </a:lnTo>
                  <a:lnTo>
                    <a:pt x="777024" y="124028"/>
                  </a:lnTo>
                  <a:lnTo>
                    <a:pt x="768908" y="123596"/>
                  </a:lnTo>
                  <a:lnTo>
                    <a:pt x="764793" y="123596"/>
                  </a:lnTo>
                  <a:lnTo>
                    <a:pt x="749156" y="124310"/>
                  </a:lnTo>
                  <a:lnTo>
                    <a:pt x="733885" y="126411"/>
                  </a:lnTo>
                  <a:lnTo>
                    <a:pt x="719038" y="129838"/>
                  </a:lnTo>
                  <a:lnTo>
                    <a:pt x="704672" y="134531"/>
                  </a:lnTo>
                  <a:lnTo>
                    <a:pt x="675891" y="140124"/>
                  </a:lnTo>
                  <a:lnTo>
                    <a:pt x="647704" y="135910"/>
                  </a:lnTo>
                  <a:lnTo>
                    <a:pt x="622306" y="122431"/>
                  </a:lnTo>
                  <a:lnTo>
                    <a:pt x="601891" y="100228"/>
                  </a:lnTo>
                  <a:lnTo>
                    <a:pt x="567678" y="59005"/>
                  </a:lnTo>
                  <a:lnTo>
                    <a:pt x="525316" y="27392"/>
                  </a:lnTo>
                  <a:lnTo>
                    <a:pt x="476439" y="7139"/>
                  </a:lnTo>
                  <a:lnTo>
                    <a:pt x="422681" y="0"/>
                  </a:lnTo>
                  <a:close/>
                </a:path>
              </a:pathLst>
            </a:custGeom>
            <a:solidFill>
              <a:srgbClr val="FFEECF"/>
            </a:solidFill>
          </p:spPr>
          <p:txBody>
            <a:bodyPr wrap="square" lIns="0" tIns="0" rIns="0" bIns="0" rtlCol="0"/>
            <a:lstStyle/>
            <a:p>
              <a:endParaRPr/>
            </a:p>
          </p:txBody>
        </p:sp>
        <p:sp>
          <p:nvSpPr>
            <p:cNvPr id="32" name="object 32"/>
            <p:cNvSpPr/>
            <p:nvPr/>
          </p:nvSpPr>
          <p:spPr>
            <a:xfrm>
              <a:off x="8354496" y="14727473"/>
              <a:ext cx="1537335" cy="426720"/>
            </a:xfrm>
            <a:custGeom>
              <a:avLst/>
              <a:gdLst/>
              <a:ahLst/>
              <a:cxnLst/>
              <a:rect l="l" t="t" r="r" b="b"/>
              <a:pathLst>
                <a:path w="1537334" h="426719">
                  <a:moveTo>
                    <a:pt x="569150" y="0"/>
                  </a:moveTo>
                  <a:lnTo>
                    <a:pt x="522899" y="6219"/>
                  </a:lnTo>
                  <a:lnTo>
                    <a:pt x="480718" y="23882"/>
                  </a:lnTo>
                  <a:lnTo>
                    <a:pt x="443949" y="51500"/>
                  </a:lnTo>
                  <a:lnTo>
                    <a:pt x="413928" y="87581"/>
                  </a:lnTo>
                  <a:lnTo>
                    <a:pt x="391995" y="130635"/>
                  </a:lnTo>
                  <a:lnTo>
                    <a:pt x="379488" y="179171"/>
                  </a:lnTo>
                  <a:lnTo>
                    <a:pt x="370172" y="177352"/>
                  </a:lnTo>
                  <a:lnTo>
                    <a:pt x="360711" y="176036"/>
                  </a:lnTo>
                  <a:lnTo>
                    <a:pt x="351117" y="175237"/>
                  </a:lnTo>
                  <a:lnTo>
                    <a:pt x="341401" y="174967"/>
                  </a:lnTo>
                  <a:lnTo>
                    <a:pt x="295922" y="180978"/>
                  </a:lnTo>
                  <a:lnTo>
                    <a:pt x="254352" y="198067"/>
                  </a:lnTo>
                  <a:lnTo>
                    <a:pt x="217962" y="224820"/>
                  </a:lnTo>
                  <a:lnTo>
                    <a:pt x="188022" y="259822"/>
                  </a:lnTo>
                  <a:lnTo>
                    <a:pt x="165803" y="301660"/>
                  </a:lnTo>
                  <a:lnTo>
                    <a:pt x="152577" y="348919"/>
                  </a:lnTo>
                  <a:lnTo>
                    <a:pt x="89030" y="367444"/>
                  </a:lnTo>
                  <a:lnTo>
                    <a:pt x="40994" y="393388"/>
                  </a:lnTo>
                  <a:lnTo>
                    <a:pt x="10604" y="416485"/>
                  </a:lnTo>
                  <a:lnTo>
                    <a:pt x="0" y="426466"/>
                  </a:lnTo>
                  <a:lnTo>
                    <a:pt x="530364" y="426466"/>
                  </a:lnTo>
                  <a:lnTo>
                    <a:pt x="531063" y="422275"/>
                  </a:lnTo>
                  <a:lnTo>
                    <a:pt x="536155" y="423278"/>
                  </a:lnTo>
                  <a:lnTo>
                    <a:pt x="536701" y="426466"/>
                  </a:lnTo>
                  <a:lnTo>
                    <a:pt x="1537042" y="426466"/>
                  </a:lnTo>
                  <a:lnTo>
                    <a:pt x="1481294" y="399652"/>
                  </a:lnTo>
                  <a:lnTo>
                    <a:pt x="1434022" y="382331"/>
                  </a:lnTo>
                  <a:lnTo>
                    <a:pt x="1394534" y="373114"/>
                  </a:lnTo>
                  <a:lnTo>
                    <a:pt x="1362138" y="370611"/>
                  </a:lnTo>
                  <a:lnTo>
                    <a:pt x="1355533" y="320302"/>
                  </a:lnTo>
                  <a:lnTo>
                    <a:pt x="1341636" y="273115"/>
                  </a:lnTo>
                  <a:lnTo>
                    <a:pt x="1321118" y="229797"/>
                  </a:lnTo>
                  <a:lnTo>
                    <a:pt x="1294653" y="191094"/>
                  </a:lnTo>
                  <a:lnTo>
                    <a:pt x="1262910" y="157754"/>
                  </a:lnTo>
                  <a:lnTo>
                    <a:pt x="1226564" y="130523"/>
                  </a:lnTo>
                  <a:lnTo>
                    <a:pt x="1186285" y="110147"/>
                  </a:lnTo>
                  <a:lnTo>
                    <a:pt x="1142746" y="97374"/>
                  </a:lnTo>
                  <a:lnTo>
                    <a:pt x="1096619" y="92951"/>
                  </a:lnTo>
                  <a:lnTo>
                    <a:pt x="1051497" y="97181"/>
                  </a:lnTo>
                  <a:lnTo>
                    <a:pt x="1008837" y="109406"/>
                  </a:lnTo>
                  <a:lnTo>
                    <a:pt x="969267" y="128928"/>
                  </a:lnTo>
                  <a:lnTo>
                    <a:pt x="933411" y="155049"/>
                  </a:lnTo>
                  <a:lnTo>
                    <a:pt x="901896" y="187070"/>
                  </a:lnTo>
                  <a:lnTo>
                    <a:pt x="875347" y="224294"/>
                  </a:lnTo>
                  <a:lnTo>
                    <a:pt x="866520" y="199805"/>
                  </a:lnTo>
                  <a:lnTo>
                    <a:pt x="851144" y="180265"/>
                  </a:lnTo>
                  <a:lnTo>
                    <a:pt x="830706" y="167328"/>
                  </a:lnTo>
                  <a:lnTo>
                    <a:pt x="806691" y="162648"/>
                  </a:lnTo>
                  <a:lnTo>
                    <a:pt x="794770" y="163778"/>
                  </a:lnTo>
                  <a:lnTo>
                    <a:pt x="783512" y="167035"/>
                  </a:lnTo>
                  <a:lnTo>
                    <a:pt x="773071" y="172223"/>
                  </a:lnTo>
                  <a:lnTo>
                    <a:pt x="763600" y="179146"/>
                  </a:lnTo>
                  <a:lnTo>
                    <a:pt x="758634" y="178155"/>
                  </a:lnTo>
                  <a:lnTo>
                    <a:pt x="745984" y="129866"/>
                  </a:lnTo>
                  <a:lnTo>
                    <a:pt x="723992" y="87048"/>
                  </a:lnTo>
                  <a:lnTo>
                    <a:pt x="693986" y="51177"/>
                  </a:lnTo>
                  <a:lnTo>
                    <a:pt x="657293" y="23729"/>
                  </a:lnTo>
                  <a:lnTo>
                    <a:pt x="615238" y="6178"/>
                  </a:lnTo>
                  <a:lnTo>
                    <a:pt x="569150" y="0"/>
                  </a:lnTo>
                  <a:close/>
                </a:path>
              </a:pathLst>
            </a:custGeom>
            <a:solidFill>
              <a:srgbClr val="FFE8CC"/>
            </a:solidFill>
          </p:spPr>
          <p:txBody>
            <a:bodyPr wrap="square" lIns="0" tIns="0" rIns="0" bIns="0" rtlCol="0"/>
            <a:lstStyle/>
            <a:p>
              <a:endParaRPr/>
            </a:p>
          </p:txBody>
        </p:sp>
        <p:pic>
          <p:nvPicPr>
            <p:cNvPr id="33" name="object 33"/>
            <p:cNvPicPr/>
            <p:nvPr/>
          </p:nvPicPr>
          <p:blipFill>
            <a:blip r:embed="rId10" cstate="print"/>
            <a:stretch>
              <a:fillRect/>
            </a:stretch>
          </p:blipFill>
          <p:spPr>
            <a:xfrm>
              <a:off x="3112842" y="799135"/>
              <a:ext cx="6631888" cy="3657600"/>
            </a:xfrm>
            <a:prstGeom prst="rect">
              <a:avLst/>
            </a:prstGeom>
          </p:spPr>
        </p:pic>
        <p:pic>
          <p:nvPicPr>
            <p:cNvPr id="34" name="object 34"/>
            <p:cNvPicPr/>
            <p:nvPr/>
          </p:nvPicPr>
          <p:blipFill>
            <a:blip r:embed="rId11" cstate="print"/>
            <a:stretch>
              <a:fillRect/>
            </a:stretch>
          </p:blipFill>
          <p:spPr>
            <a:xfrm>
              <a:off x="3322240" y="828288"/>
              <a:ext cx="693893" cy="535817"/>
            </a:xfrm>
            <a:prstGeom prst="rect">
              <a:avLst/>
            </a:prstGeom>
          </p:spPr>
        </p:pic>
      </p:grpSp>
      <p:sp>
        <p:nvSpPr>
          <p:cNvPr id="35" name="object 35"/>
          <p:cNvSpPr/>
          <p:nvPr/>
        </p:nvSpPr>
        <p:spPr>
          <a:xfrm>
            <a:off x="3936442" y="5381887"/>
            <a:ext cx="680085" cy="1288415"/>
          </a:xfrm>
          <a:custGeom>
            <a:avLst/>
            <a:gdLst/>
            <a:ahLst/>
            <a:cxnLst/>
            <a:rect l="l" t="t" r="r" b="b"/>
            <a:pathLst>
              <a:path w="680085" h="1288415">
                <a:moveTo>
                  <a:pt x="0" y="0"/>
                </a:moveTo>
                <a:lnTo>
                  <a:pt x="152" y="22136"/>
                </a:lnTo>
                <a:lnTo>
                  <a:pt x="21753" y="35935"/>
                </a:lnTo>
                <a:lnTo>
                  <a:pt x="37847" y="55718"/>
                </a:lnTo>
                <a:lnTo>
                  <a:pt x="47953" y="81725"/>
                </a:lnTo>
                <a:lnTo>
                  <a:pt x="51587" y="114198"/>
                </a:lnTo>
                <a:lnTo>
                  <a:pt x="58407" y="1089913"/>
                </a:lnTo>
                <a:lnTo>
                  <a:pt x="55193" y="1118774"/>
                </a:lnTo>
                <a:lnTo>
                  <a:pt x="45394" y="1136415"/>
                </a:lnTo>
                <a:lnTo>
                  <a:pt x="29487" y="1142749"/>
                </a:lnTo>
                <a:lnTo>
                  <a:pt x="7984" y="1142749"/>
                </a:lnTo>
                <a:lnTo>
                  <a:pt x="8089" y="1158125"/>
                </a:lnTo>
                <a:lnTo>
                  <a:pt x="53200" y="1177703"/>
                </a:lnTo>
                <a:lnTo>
                  <a:pt x="98310" y="1196184"/>
                </a:lnTo>
                <a:lnTo>
                  <a:pt x="143421" y="1213588"/>
                </a:lnTo>
                <a:lnTo>
                  <a:pt x="188531" y="1229934"/>
                </a:lnTo>
                <a:lnTo>
                  <a:pt x="233641" y="1245241"/>
                </a:lnTo>
                <a:lnTo>
                  <a:pt x="278752" y="1259530"/>
                </a:lnTo>
                <a:lnTo>
                  <a:pt x="323862" y="1272819"/>
                </a:lnTo>
                <a:lnTo>
                  <a:pt x="370124" y="1283356"/>
                </a:lnTo>
                <a:lnTo>
                  <a:pt x="415176" y="1288055"/>
                </a:lnTo>
                <a:lnTo>
                  <a:pt x="458476" y="1286871"/>
                </a:lnTo>
                <a:lnTo>
                  <a:pt x="499481" y="1279756"/>
                </a:lnTo>
                <a:lnTo>
                  <a:pt x="537647" y="1266665"/>
                </a:lnTo>
                <a:lnTo>
                  <a:pt x="572431" y="1247551"/>
                </a:lnTo>
                <a:lnTo>
                  <a:pt x="603291" y="1222366"/>
                </a:lnTo>
                <a:lnTo>
                  <a:pt x="629684" y="1191066"/>
                </a:lnTo>
                <a:lnTo>
                  <a:pt x="651066" y="1153602"/>
                </a:lnTo>
                <a:lnTo>
                  <a:pt x="654999" y="1142749"/>
                </a:lnTo>
                <a:lnTo>
                  <a:pt x="29487" y="1142749"/>
                </a:lnTo>
                <a:lnTo>
                  <a:pt x="7950" y="1137691"/>
                </a:lnTo>
                <a:lnTo>
                  <a:pt x="656832" y="1137691"/>
                </a:lnTo>
                <a:lnTo>
                  <a:pt x="666894" y="1109929"/>
                </a:lnTo>
                <a:lnTo>
                  <a:pt x="676625" y="1060001"/>
                </a:lnTo>
                <a:lnTo>
                  <a:pt x="676673" y="1059131"/>
                </a:lnTo>
                <a:lnTo>
                  <a:pt x="375214" y="1059131"/>
                </a:lnTo>
                <a:lnTo>
                  <a:pt x="322325" y="1051661"/>
                </a:lnTo>
                <a:lnTo>
                  <a:pt x="289225" y="1041981"/>
                </a:lnTo>
                <a:lnTo>
                  <a:pt x="278193" y="1038631"/>
                </a:lnTo>
                <a:lnTo>
                  <a:pt x="276440" y="788530"/>
                </a:lnTo>
                <a:lnTo>
                  <a:pt x="622622" y="788530"/>
                </a:lnTo>
                <a:lnTo>
                  <a:pt x="604001" y="760138"/>
                </a:lnTo>
                <a:lnTo>
                  <a:pt x="574306" y="724966"/>
                </a:lnTo>
                <a:lnTo>
                  <a:pt x="599053" y="686660"/>
                </a:lnTo>
                <a:lnTo>
                  <a:pt x="617391" y="641086"/>
                </a:lnTo>
                <a:lnTo>
                  <a:pt x="628681" y="587963"/>
                </a:lnTo>
                <a:lnTo>
                  <a:pt x="629349" y="576662"/>
                </a:lnTo>
                <a:lnTo>
                  <a:pt x="327785" y="576662"/>
                </a:lnTo>
                <a:lnTo>
                  <a:pt x="274891" y="567334"/>
                </a:lnTo>
                <a:lnTo>
                  <a:pt x="273189" y="324027"/>
                </a:lnTo>
                <a:lnTo>
                  <a:pt x="579186" y="324027"/>
                </a:lnTo>
                <a:lnTo>
                  <a:pt x="563536" y="298220"/>
                </a:lnTo>
                <a:lnTo>
                  <a:pt x="536311" y="263208"/>
                </a:lnTo>
                <a:lnTo>
                  <a:pt x="505588" y="231479"/>
                </a:lnTo>
                <a:lnTo>
                  <a:pt x="471792" y="202903"/>
                </a:lnTo>
                <a:lnTo>
                  <a:pt x="435351" y="177353"/>
                </a:lnTo>
                <a:lnTo>
                  <a:pt x="396689" y="154699"/>
                </a:lnTo>
                <a:lnTo>
                  <a:pt x="356232" y="134813"/>
                </a:lnTo>
                <a:lnTo>
                  <a:pt x="314407" y="117567"/>
                </a:lnTo>
                <a:lnTo>
                  <a:pt x="271640" y="102831"/>
                </a:lnTo>
                <a:lnTo>
                  <a:pt x="226364" y="88334"/>
                </a:lnTo>
                <a:lnTo>
                  <a:pt x="181089" y="72807"/>
                </a:lnTo>
                <a:lnTo>
                  <a:pt x="135815" y="56230"/>
                </a:lnTo>
                <a:lnTo>
                  <a:pt x="90542" y="38584"/>
                </a:lnTo>
                <a:lnTo>
                  <a:pt x="45270" y="19847"/>
                </a:lnTo>
                <a:lnTo>
                  <a:pt x="0" y="0"/>
                </a:lnTo>
                <a:close/>
              </a:path>
              <a:path w="680085" h="1288415">
                <a:moveTo>
                  <a:pt x="622622" y="788530"/>
                </a:moveTo>
                <a:lnTo>
                  <a:pt x="276440" y="788530"/>
                </a:lnTo>
                <a:lnTo>
                  <a:pt x="287471" y="791875"/>
                </a:lnTo>
                <a:lnTo>
                  <a:pt x="320586" y="801585"/>
                </a:lnTo>
                <a:lnTo>
                  <a:pt x="373573" y="822807"/>
                </a:lnTo>
                <a:lnTo>
                  <a:pt x="413033" y="851391"/>
                </a:lnTo>
                <a:lnTo>
                  <a:pt x="440005" y="885124"/>
                </a:lnTo>
                <a:lnTo>
                  <a:pt x="455532" y="921792"/>
                </a:lnTo>
                <a:lnTo>
                  <a:pt x="460705" y="965987"/>
                </a:lnTo>
                <a:lnTo>
                  <a:pt x="456084" y="1000238"/>
                </a:lnTo>
                <a:lnTo>
                  <a:pt x="441015" y="1029675"/>
                </a:lnTo>
                <a:lnTo>
                  <a:pt x="414418" y="1050554"/>
                </a:lnTo>
                <a:lnTo>
                  <a:pt x="375214" y="1059131"/>
                </a:lnTo>
                <a:lnTo>
                  <a:pt x="676673" y="1059131"/>
                </a:lnTo>
                <a:lnTo>
                  <a:pt x="679716" y="1003769"/>
                </a:lnTo>
                <a:lnTo>
                  <a:pt x="679665" y="996975"/>
                </a:lnTo>
                <a:lnTo>
                  <a:pt x="675968" y="940710"/>
                </a:lnTo>
                <a:lnTo>
                  <a:pt x="666035" y="889125"/>
                </a:lnTo>
                <a:lnTo>
                  <a:pt x="650384" y="841987"/>
                </a:lnTo>
                <a:lnTo>
                  <a:pt x="629533" y="799068"/>
                </a:lnTo>
                <a:lnTo>
                  <a:pt x="622622" y="788530"/>
                </a:lnTo>
                <a:close/>
              </a:path>
              <a:path w="680085" h="1288415">
                <a:moveTo>
                  <a:pt x="579186" y="324027"/>
                </a:moveTo>
                <a:lnTo>
                  <a:pt x="273189" y="324027"/>
                </a:lnTo>
                <a:lnTo>
                  <a:pt x="326173" y="346616"/>
                </a:lnTo>
                <a:lnTo>
                  <a:pt x="365635" y="376405"/>
                </a:lnTo>
                <a:lnTo>
                  <a:pt x="392611" y="410971"/>
                </a:lnTo>
                <a:lnTo>
                  <a:pt x="408139" y="447892"/>
                </a:lnTo>
                <a:lnTo>
                  <a:pt x="413257" y="484746"/>
                </a:lnTo>
                <a:lnTo>
                  <a:pt x="408644" y="519065"/>
                </a:lnTo>
                <a:lnTo>
                  <a:pt x="393581" y="548505"/>
                </a:lnTo>
                <a:lnTo>
                  <a:pt x="366988" y="569045"/>
                </a:lnTo>
                <a:lnTo>
                  <a:pt x="327785" y="576662"/>
                </a:lnTo>
                <a:lnTo>
                  <a:pt x="629349" y="576662"/>
                </a:lnTo>
                <a:lnTo>
                  <a:pt x="632282" y="527011"/>
                </a:lnTo>
                <a:lnTo>
                  <a:pt x="628936" y="473660"/>
                </a:lnTo>
                <a:lnTo>
                  <a:pt x="619963" y="424234"/>
                </a:lnTo>
                <a:lnTo>
                  <a:pt x="605788" y="378605"/>
                </a:lnTo>
                <a:lnTo>
                  <a:pt x="586837" y="336643"/>
                </a:lnTo>
                <a:lnTo>
                  <a:pt x="579186" y="324027"/>
                </a:lnTo>
                <a:close/>
              </a:path>
            </a:pathLst>
          </a:custGeom>
          <a:solidFill>
            <a:srgbClr val="FFC907"/>
          </a:solidFill>
        </p:spPr>
        <p:txBody>
          <a:bodyPr wrap="square" lIns="0" tIns="0" rIns="0" bIns="0" rtlCol="0"/>
          <a:lstStyle/>
          <a:p>
            <a:endParaRPr/>
          </a:p>
        </p:txBody>
      </p:sp>
      <p:sp>
        <p:nvSpPr>
          <p:cNvPr id="36" name="object 36"/>
          <p:cNvSpPr/>
          <p:nvPr/>
        </p:nvSpPr>
        <p:spPr>
          <a:xfrm>
            <a:off x="4669811" y="5578645"/>
            <a:ext cx="582295" cy="1169670"/>
          </a:xfrm>
          <a:custGeom>
            <a:avLst/>
            <a:gdLst/>
            <a:ahLst/>
            <a:cxnLst/>
            <a:rect l="l" t="t" r="r" b="b"/>
            <a:pathLst>
              <a:path w="582295" h="1169670">
                <a:moveTo>
                  <a:pt x="0" y="0"/>
                </a:moveTo>
                <a:lnTo>
                  <a:pt x="152" y="22085"/>
                </a:lnTo>
                <a:lnTo>
                  <a:pt x="21755" y="28466"/>
                </a:lnTo>
                <a:lnTo>
                  <a:pt x="37842" y="42768"/>
                </a:lnTo>
                <a:lnTo>
                  <a:pt x="47944" y="65360"/>
                </a:lnTo>
                <a:lnTo>
                  <a:pt x="51587" y="96608"/>
                </a:lnTo>
                <a:lnTo>
                  <a:pt x="58407" y="1070038"/>
                </a:lnTo>
                <a:lnTo>
                  <a:pt x="55188" y="1099986"/>
                </a:lnTo>
                <a:lnTo>
                  <a:pt x="45389" y="1120925"/>
                </a:lnTo>
                <a:lnTo>
                  <a:pt x="29485" y="1132651"/>
                </a:lnTo>
                <a:lnTo>
                  <a:pt x="7950" y="1134960"/>
                </a:lnTo>
                <a:lnTo>
                  <a:pt x="8089" y="1155344"/>
                </a:lnTo>
                <a:lnTo>
                  <a:pt x="60252" y="1160170"/>
                </a:lnTo>
                <a:lnTo>
                  <a:pt x="112416" y="1163972"/>
                </a:lnTo>
                <a:lnTo>
                  <a:pt x="164581" y="1166782"/>
                </a:lnTo>
                <a:lnTo>
                  <a:pt x="216747" y="1168633"/>
                </a:lnTo>
                <a:lnTo>
                  <a:pt x="268913" y="1169554"/>
                </a:lnTo>
                <a:lnTo>
                  <a:pt x="321080" y="1169578"/>
                </a:lnTo>
                <a:lnTo>
                  <a:pt x="373247" y="1168735"/>
                </a:lnTo>
                <a:lnTo>
                  <a:pt x="425414" y="1167059"/>
                </a:lnTo>
                <a:lnTo>
                  <a:pt x="477581" y="1164580"/>
                </a:lnTo>
                <a:lnTo>
                  <a:pt x="529747" y="1161329"/>
                </a:lnTo>
                <a:lnTo>
                  <a:pt x="581914" y="1157338"/>
                </a:lnTo>
                <a:lnTo>
                  <a:pt x="580021" y="885850"/>
                </a:lnTo>
                <a:lnTo>
                  <a:pt x="559650" y="887476"/>
                </a:lnTo>
                <a:lnTo>
                  <a:pt x="555371" y="909375"/>
                </a:lnTo>
                <a:lnTo>
                  <a:pt x="542297" y="926357"/>
                </a:lnTo>
                <a:lnTo>
                  <a:pt x="490397" y="943140"/>
                </a:lnTo>
                <a:lnTo>
                  <a:pt x="437345" y="945846"/>
                </a:lnTo>
                <a:lnTo>
                  <a:pt x="384295" y="947732"/>
                </a:lnTo>
                <a:lnTo>
                  <a:pt x="331245" y="948764"/>
                </a:lnTo>
                <a:lnTo>
                  <a:pt x="278193" y="948905"/>
                </a:lnTo>
                <a:lnTo>
                  <a:pt x="276390" y="690829"/>
                </a:lnTo>
                <a:lnTo>
                  <a:pt x="312889" y="690850"/>
                </a:lnTo>
                <a:lnTo>
                  <a:pt x="349389" y="690445"/>
                </a:lnTo>
                <a:lnTo>
                  <a:pt x="385889" y="689625"/>
                </a:lnTo>
                <a:lnTo>
                  <a:pt x="422389" y="688403"/>
                </a:lnTo>
                <a:lnTo>
                  <a:pt x="452612" y="690504"/>
                </a:lnTo>
                <a:lnTo>
                  <a:pt x="474459" y="699344"/>
                </a:lnTo>
                <a:lnTo>
                  <a:pt x="487761" y="714585"/>
                </a:lnTo>
                <a:lnTo>
                  <a:pt x="492353" y="735888"/>
                </a:lnTo>
                <a:lnTo>
                  <a:pt x="512724" y="734631"/>
                </a:lnTo>
                <a:lnTo>
                  <a:pt x="510451" y="412191"/>
                </a:lnTo>
                <a:lnTo>
                  <a:pt x="490080" y="413448"/>
                </a:lnTo>
                <a:lnTo>
                  <a:pt x="485796" y="435253"/>
                </a:lnTo>
                <a:lnTo>
                  <a:pt x="472724" y="451983"/>
                </a:lnTo>
                <a:lnTo>
                  <a:pt x="420839" y="467753"/>
                </a:lnTo>
                <a:lnTo>
                  <a:pt x="347840" y="469752"/>
                </a:lnTo>
                <a:lnTo>
                  <a:pt x="311340" y="470137"/>
                </a:lnTo>
                <a:lnTo>
                  <a:pt x="274840" y="470103"/>
                </a:lnTo>
                <a:lnTo>
                  <a:pt x="273202" y="235788"/>
                </a:lnTo>
                <a:lnTo>
                  <a:pt x="326249" y="235733"/>
                </a:lnTo>
                <a:lnTo>
                  <a:pt x="379299" y="234789"/>
                </a:lnTo>
                <a:lnTo>
                  <a:pt x="432352" y="232986"/>
                </a:lnTo>
                <a:lnTo>
                  <a:pt x="485406" y="230352"/>
                </a:lnTo>
                <a:lnTo>
                  <a:pt x="515649" y="231907"/>
                </a:lnTo>
                <a:lnTo>
                  <a:pt x="537498" y="240363"/>
                </a:lnTo>
                <a:lnTo>
                  <a:pt x="550789" y="255377"/>
                </a:lnTo>
                <a:lnTo>
                  <a:pt x="555358" y="276606"/>
                </a:lnTo>
                <a:lnTo>
                  <a:pt x="575729" y="274993"/>
                </a:lnTo>
                <a:lnTo>
                  <a:pt x="573836" y="3505"/>
                </a:lnTo>
                <a:lnTo>
                  <a:pt x="521670" y="7382"/>
                </a:lnTo>
                <a:lnTo>
                  <a:pt x="469504" y="10515"/>
                </a:lnTo>
                <a:lnTo>
                  <a:pt x="417336" y="12871"/>
                </a:lnTo>
                <a:lnTo>
                  <a:pt x="365169" y="14419"/>
                </a:lnTo>
                <a:lnTo>
                  <a:pt x="313002" y="15128"/>
                </a:lnTo>
                <a:lnTo>
                  <a:pt x="260834" y="14967"/>
                </a:lnTo>
                <a:lnTo>
                  <a:pt x="208667" y="13903"/>
                </a:lnTo>
                <a:lnTo>
                  <a:pt x="156499" y="11906"/>
                </a:lnTo>
                <a:lnTo>
                  <a:pt x="104332" y="8944"/>
                </a:lnTo>
                <a:lnTo>
                  <a:pt x="52166" y="4986"/>
                </a:lnTo>
                <a:lnTo>
                  <a:pt x="0" y="0"/>
                </a:lnTo>
                <a:close/>
              </a:path>
            </a:pathLst>
          </a:custGeom>
          <a:solidFill>
            <a:srgbClr val="FFC907"/>
          </a:solidFill>
        </p:spPr>
        <p:txBody>
          <a:bodyPr wrap="square" lIns="0" tIns="0" rIns="0" bIns="0" rtlCol="0"/>
          <a:lstStyle/>
          <a:p>
            <a:endParaRPr/>
          </a:p>
        </p:txBody>
      </p:sp>
      <p:sp>
        <p:nvSpPr>
          <p:cNvPr id="37" name="object 37"/>
          <p:cNvSpPr/>
          <p:nvPr/>
        </p:nvSpPr>
        <p:spPr>
          <a:xfrm>
            <a:off x="5309803" y="5534831"/>
            <a:ext cx="680085" cy="1195705"/>
          </a:xfrm>
          <a:custGeom>
            <a:avLst/>
            <a:gdLst/>
            <a:ahLst/>
            <a:cxnLst/>
            <a:rect l="l" t="t" r="r" b="b"/>
            <a:pathLst>
              <a:path w="680085" h="1195704">
                <a:moveTo>
                  <a:pt x="363089" y="0"/>
                </a:moveTo>
                <a:lnTo>
                  <a:pt x="317944" y="1055"/>
                </a:lnTo>
                <a:lnTo>
                  <a:pt x="271653" y="6346"/>
                </a:lnTo>
                <a:lnTo>
                  <a:pt x="217322" y="14603"/>
                </a:lnTo>
                <a:lnTo>
                  <a:pt x="162991" y="22270"/>
                </a:lnTo>
                <a:lnTo>
                  <a:pt x="108661" y="29311"/>
                </a:lnTo>
                <a:lnTo>
                  <a:pt x="54330" y="35694"/>
                </a:lnTo>
                <a:lnTo>
                  <a:pt x="0" y="41385"/>
                </a:lnTo>
                <a:lnTo>
                  <a:pt x="63" y="48726"/>
                </a:lnTo>
                <a:lnTo>
                  <a:pt x="152" y="63432"/>
                </a:lnTo>
                <a:lnTo>
                  <a:pt x="21758" y="65449"/>
                </a:lnTo>
                <a:lnTo>
                  <a:pt x="37852" y="76545"/>
                </a:lnTo>
                <a:lnTo>
                  <a:pt x="47954" y="97147"/>
                </a:lnTo>
                <a:lnTo>
                  <a:pt x="51587" y="127682"/>
                </a:lnTo>
                <a:lnTo>
                  <a:pt x="58407" y="1099765"/>
                </a:lnTo>
                <a:lnTo>
                  <a:pt x="55198" y="1130336"/>
                </a:lnTo>
                <a:lnTo>
                  <a:pt x="45399" y="1153197"/>
                </a:lnTo>
                <a:lnTo>
                  <a:pt x="29489" y="1168081"/>
                </a:lnTo>
                <a:lnTo>
                  <a:pt x="7950" y="1174720"/>
                </a:lnTo>
                <a:lnTo>
                  <a:pt x="8089" y="1195091"/>
                </a:lnTo>
                <a:lnTo>
                  <a:pt x="60718" y="1189486"/>
                </a:lnTo>
                <a:lnTo>
                  <a:pt x="113347" y="1183235"/>
                </a:lnTo>
                <a:lnTo>
                  <a:pt x="165976" y="1176368"/>
                </a:lnTo>
                <a:lnTo>
                  <a:pt x="218605" y="1168920"/>
                </a:lnTo>
                <a:lnTo>
                  <a:pt x="323862" y="1152406"/>
                </a:lnTo>
                <a:lnTo>
                  <a:pt x="366601" y="1143274"/>
                </a:lnTo>
                <a:lnTo>
                  <a:pt x="408346" y="1130252"/>
                </a:lnTo>
                <a:lnTo>
                  <a:pt x="448669" y="1113384"/>
                </a:lnTo>
                <a:lnTo>
                  <a:pt x="487143" y="1092712"/>
                </a:lnTo>
                <a:lnTo>
                  <a:pt x="523341" y="1068278"/>
                </a:lnTo>
                <a:lnTo>
                  <a:pt x="556836" y="1040124"/>
                </a:lnTo>
                <a:lnTo>
                  <a:pt x="587200" y="1008292"/>
                </a:lnTo>
                <a:lnTo>
                  <a:pt x="614006" y="972825"/>
                </a:lnTo>
                <a:lnTo>
                  <a:pt x="633712" y="939097"/>
                </a:lnTo>
                <a:lnTo>
                  <a:pt x="278206" y="939097"/>
                </a:lnTo>
                <a:lnTo>
                  <a:pt x="276453" y="689809"/>
                </a:lnTo>
                <a:lnTo>
                  <a:pt x="320586" y="682659"/>
                </a:lnTo>
                <a:lnTo>
                  <a:pt x="373575" y="680437"/>
                </a:lnTo>
                <a:lnTo>
                  <a:pt x="675253" y="680437"/>
                </a:lnTo>
                <a:lnTo>
                  <a:pt x="674459" y="670500"/>
                </a:lnTo>
                <a:lnTo>
                  <a:pt x="660426" y="615060"/>
                </a:lnTo>
                <a:lnTo>
                  <a:pt x="638461" y="568768"/>
                </a:lnTo>
                <a:lnTo>
                  <a:pt x="609456" y="531055"/>
                </a:lnTo>
                <a:lnTo>
                  <a:pt x="574306" y="501354"/>
                </a:lnTo>
                <a:lnTo>
                  <a:pt x="591575" y="469337"/>
                </a:lnTo>
                <a:lnTo>
                  <a:pt x="274904" y="469337"/>
                </a:lnTo>
                <a:lnTo>
                  <a:pt x="273202" y="226805"/>
                </a:lnTo>
                <a:lnTo>
                  <a:pt x="326197" y="225192"/>
                </a:lnTo>
                <a:lnTo>
                  <a:pt x="628232" y="225192"/>
                </a:lnTo>
                <a:lnTo>
                  <a:pt x="617950" y="176671"/>
                </a:lnTo>
                <a:lnTo>
                  <a:pt x="601481" y="134053"/>
                </a:lnTo>
                <a:lnTo>
                  <a:pt x="579532" y="97845"/>
                </a:lnTo>
                <a:lnTo>
                  <a:pt x="552645" y="67776"/>
                </a:lnTo>
                <a:lnTo>
                  <a:pt x="521361" y="43574"/>
                </a:lnTo>
                <a:lnTo>
                  <a:pt x="486222" y="24968"/>
                </a:lnTo>
                <a:lnTo>
                  <a:pt x="447770" y="11684"/>
                </a:lnTo>
                <a:lnTo>
                  <a:pt x="406545" y="3452"/>
                </a:lnTo>
                <a:lnTo>
                  <a:pt x="363089" y="0"/>
                </a:lnTo>
                <a:close/>
              </a:path>
              <a:path w="680085" h="1195704">
                <a:moveTo>
                  <a:pt x="675253" y="680437"/>
                </a:moveTo>
                <a:lnTo>
                  <a:pt x="373575" y="680437"/>
                </a:lnTo>
                <a:lnTo>
                  <a:pt x="413037" y="692023"/>
                </a:lnTo>
                <a:lnTo>
                  <a:pt x="440011" y="714457"/>
                </a:lnTo>
                <a:lnTo>
                  <a:pt x="455537" y="744779"/>
                </a:lnTo>
                <a:lnTo>
                  <a:pt x="460654" y="780030"/>
                </a:lnTo>
                <a:lnTo>
                  <a:pt x="460705" y="786812"/>
                </a:lnTo>
                <a:lnTo>
                  <a:pt x="456084" y="823001"/>
                </a:lnTo>
                <a:lnTo>
                  <a:pt x="441015" y="858593"/>
                </a:lnTo>
                <a:lnTo>
                  <a:pt x="414418" y="890602"/>
                </a:lnTo>
                <a:lnTo>
                  <a:pt x="375214" y="916044"/>
                </a:lnTo>
                <a:lnTo>
                  <a:pt x="322326" y="931934"/>
                </a:lnTo>
                <a:lnTo>
                  <a:pt x="278206" y="939097"/>
                </a:lnTo>
                <a:lnTo>
                  <a:pt x="633712" y="939097"/>
                </a:lnTo>
                <a:lnTo>
                  <a:pt x="655236" y="891154"/>
                </a:lnTo>
                <a:lnTo>
                  <a:pt x="668805" y="845035"/>
                </a:lnTo>
                <a:lnTo>
                  <a:pt x="677108" y="795448"/>
                </a:lnTo>
                <a:lnTo>
                  <a:pt x="679601" y="744779"/>
                </a:lnTo>
                <a:lnTo>
                  <a:pt x="679665" y="735656"/>
                </a:lnTo>
                <a:lnTo>
                  <a:pt x="675253" y="680437"/>
                </a:lnTo>
                <a:close/>
              </a:path>
              <a:path w="680085" h="1195704">
                <a:moveTo>
                  <a:pt x="628232" y="225192"/>
                </a:moveTo>
                <a:lnTo>
                  <a:pt x="326197" y="225192"/>
                </a:lnTo>
                <a:lnTo>
                  <a:pt x="365661" y="237419"/>
                </a:lnTo>
                <a:lnTo>
                  <a:pt x="392634" y="260300"/>
                </a:lnTo>
                <a:lnTo>
                  <a:pt x="408153" y="290653"/>
                </a:lnTo>
                <a:lnTo>
                  <a:pt x="413258" y="325294"/>
                </a:lnTo>
                <a:lnTo>
                  <a:pt x="408637" y="361619"/>
                </a:lnTo>
                <a:lnTo>
                  <a:pt x="393578" y="397429"/>
                </a:lnTo>
                <a:lnTo>
                  <a:pt x="366994" y="429480"/>
                </a:lnTo>
                <a:lnTo>
                  <a:pt x="327798" y="454531"/>
                </a:lnTo>
                <a:lnTo>
                  <a:pt x="274904" y="469337"/>
                </a:lnTo>
                <a:lnTo>
                  <a:pt x="591575" y="469337"/>
                </a:lnTo>
                <a:lnTo>
                  <a:pt x="610855" y="423120"/>
                </a:lnTo>
                <a:lnTo>
                  <a:pt x="622781" y="379371"/>
                </a:lnTo>
                <a:lnTo>
                  <a:pt x="630034" y="332432"/>
                </a:lnTo>
                <a:lnTo>
                  <a:pt x="632282" y="282228"/>
                </a:lnTo>
                <a:lnTo>
                  <a:pt x="628397" y="225972"/>
                </a:lnTo>
                <a:lnTo>
                  <a:pt x="628232" y="225192"/>
                </a:lnTo>
                <a:close/>
              </a:path>
            </a:pathLst>
          </a:custGeom>
          <a:solidFill>
            <a:srgbClr val="FFC907"/>
          </a:solidFill>
        </p:spPr>
        <p:txBody>
          <a:bodyPr wrap="square" lIns="0" tIns="0" rIns="0" bIns="0" rtlCol="0"/>
          <a:lstStyle/>
          <a:p>
            <a:endParaRPr/>
          </a:p>
        </p:txBody>
      </p:sp>
      <p:sp>
        <p:nvSpPr>
          <p:cNvPr id="38" name="object 38"/>
          <p:cNvSpPr/>
          <p:nvPr/>
        </p:nvSpPr>
        <p:spPr>
          <a:xfrm>
            <a:off x="6043184" y="5378280"/>
            <a:ext cx="330835" cy="1226820"/>
          </a:xfrm>
          <a:custGeom>
            <a:avLst/>
            <a:gdLst/>
            <a:ahLst/>
            <a:cxnLst/>
            <a:rect l="l" t="t" r="r" b="b"/>
            <a:pathLst>
              <a:path w="330835" h="1226820">
                <a:moveTo>
                  <a:pt x="322554" y="0"/>
                </a:moveTo>
                <a:lnTo>
                  <a:pt x="276480" y="10836"/>
                </a:lnTo>
                <a:lnTo>
                  <a:pt x="92166" y="53476"/>
                </a:lnTo>
                <a:lnTo>
                  <a:pt x="0" y="74066"/>
                </a:lnTo>
                <a:lnTo>
                  <a:pt x="152" y="96100"/>
                </a:lnTo>
                <a:lnTo>
                  <a:pt x="37847" y="104743"/>
                </a:lnTo>
                <a:lnTo>
                  <a:pt x="51587" y="154304"/>
                </a:lnTo>
                <a:lnTo>
                  <a:pt x="58407" y="1125613"/>
                </a:lnTo>
                <a:lnTo>
                  <a:pt x="55197" y="1156553"/>
                </a:lnTo>
                <a:lnTo>
                  <a:pt x="45394" y="1180528"/>
                </a:lnTo>
                <a:lnTo>
                  <a:pt x="29484" y="1197254"/>
                </a:lnTo>
                <a:lnTo>
                  <a:pt x="7950" y="1206449"/>
                </a:lnTo>
                <a:lnTo>
                  <a:pt x="8089" y="1226794"/>
                </a:lnTo>
                <a:lnTo>
                  <a:pt x="54173" y="1216544"/>
                </a:lnTo>
                <a:lnTo>
                  <a:pt x="146336" y="1195611"/>
                </a:lnTo>
                <a:lnTo>
                  <a:pt x="330644" y="1152601"/>
                </a:lnTo>
                <a:lnTo>
                  <a:pt x="330504" y="1132268"/>
                </a:lnTo>
                <a:lnTo>
                  <a:pt x="308922" y="1132919"/>
                </a:lnTo>
                <a:lnTo>
                  <a:pt x="292842" y="1123516"/>
                </a:lnTo>
                <a:lnTo>
                  <a:pt x="282745" y="1104109"/>
                </a:lnTo>
                <a:lnTo>
                  <a:pt x="279107" y="1074750"/>
                </a:lnTo>
                <a:lnTo>
                  <a:pt x="272275" y="103504"/>
                </a:lnTo>
                <a:lnTo>
                  <a:pt x="275495" y="71821"/>
                </a:lnTo>
                <a:lnTo>
                  <a:pt x="285284" y="47821"/>
                </a:lnTo>
                <a:lnTo>
                  <a:pt x="301177" y="31299"/>
                </a:lnTo>
                <a:lnTo>
                  <a:pt x="322707" y="22047"/>
                </a:lnTo>
                <a:lnTo>
                  <a:pt x="322554" y="0"/>
                </a:lnTo>
                <a:close/>
              </a:path>
            </a:pathLst>
          </a:custGeom>
          <a:solidFill>
            <a:srgbClr val="FFC907"/>
          </a:solidFill>
        </p:spPr>
        <p:txBody>
          <a:bodyPr wrap="square" lIns="0" tIns="0" rIns="0" bIns="0" rtlCol="0"/>
          <a:lstStyle/>
          <a:p>
            <a:endParaRPr/>
          </a:p>
        </p:txBody>
      </p:sp>
      <p:sp>
        <p:nvSpPr>
          <p:cNvPr id="39" name="object 39"/>
          <p:cNvSpPr/>
          <p:nvPr/>
        </p:nvSpPr>
        <p:spPr>
          <a:xfrm>
            <a:off x="6448907" y="5135141"/>
            <a:ext cx="2463800" cy="1376680"/>
          </a:xfrm>
          <a:custGeom>
            <a:avLst/>
            <a:gdLst/>
            <a:ahLst/>
            <a:cxnLst/>
            <a:rect l="l" t="t" r="r" b="b"/>
            <a:pathLst>
              <a:path w="2463800" h="1376679">
                <a:moveTo>
                  <a:pt x="770255" y="714019"/>
                </a:moveTo>
                <a:lnTo>
                  <a:pt x="769200" y="563092"/>
                </a:lnTo>
                <a:lnTo>
                  <a:pt x="767308" y="513638"/>
                </a:lnTo>
                <a:lnTo>
                  <a:pt x="762317" y="465721"/>
                </a:lnTo>
                <a:lnTo>
                  <a:pt x="754164" y="419696"/>
                </a:lnTo>
                <a:lnTo>
                  <a:pt x="742835" y="375881"/>
                </a:lnTo>
                <a:lnTo>
                  <a:pt x="728256" y="334619"/>
                </a:lnTo>
                <a:lnTo>
                  <a:pt x="710399" y="296227"/>
                </a:lnTo>
                <a:lnTo>
                  <a:pt x="689216" y="261073"/>
                </a:lnTo>
                <a:lnTo>
                  <a:pt x="676465" y="244665"/>
                </a:lnTo>
                <a:lnTo>
                  <a:pt x="664654" y="229463"/>
                </a:lnTo>
                <a:lnTo>
                  <a:pt x="636663" y="201739"/>
                </a:lnTo>
                <a:lnTo>
                  <a:pt x="605218" y="178257"/>
                </a:lnTo>
                <a:lnTo>
                  <a:pt x="570255" y="159321"/>
                </a:lnTo>
                <a:lnTo>
                  <a:pt x="549554" y="151777"/>
                </a:lnTo>
                <a:lnTo>
                  <a:pt x="549554" y="754532"/>
                </a:lnTo>
                <a:lnTo>
                  <a:pt x="547979" y="809205"/>
                </a:lnTo>
                <a:lnTo>
                  <a:pt x="542175" y="859853"/>
                </a:lnTo>
                <a:lnTo>
                  <a:pt x="531736" y="906183"/>
                </a:lnTo>
                <a:lnTo>
                  <a:pt x="516216" y="947902"/>
                </a:lnTo>
                <a:lnTo>
                  <a:pt x="495211" y="984732"/>
                </a:lnTo>
                <a:lnTo>
                  <a:pt x="468287" y="1016368"/>
                </a:lnTo>
                <a:lnTo>
                  <a:pt x="435025" y="1042504"/>
                </a:lnTo>
                <a:lnTo>
                  <a:pt x="394995" y="1062875"/>
                </a:lnTo>
                <a:lnTo>
                  <a:pt x="347789" y="1077175"/>
                </a:lnTo>
                <a:lnTo>
                  <a:pt x="278193" y="1092720"/>
                </a:lnTo>
                <a:lnTo>
                  <a:pt x="273189" y="380771"/>
                </a:lnTo>
                <a:lnTo>
                  <a:pt x="342785" y="365201"/>
                </a:lnTo>
                <a:lnTo>
                  <a:pt x="390042" y="358902"/>
                </a:lnTo>
                <a:lnTo>
                  <a:pt x="430225" y="362051"/>
                </a:lnTo>
                <a:lnTo>
                  <a:pt x="491045" y="394512"/>
                </a:lnTo>
                <a:lnTo>
                  <a:pt x="528586" y="458355"/>
                </a:lnTo>
                <a:lnTo>
                  <a:pt x="539661" y="500710"/>
                </a:lnTo>
                <a:lnTo>
                  <a:pt x="546150" y="549300"/>
                </a:lnTo>
                <a:lnTo>
                  <a:pt x="548500" y="603631"/>
                </a:lnTo>
                <a:lnTo>
                  <a:pt x="549554" y="754532"/>
                </a:lnTo>
                <a:lnTo>
                  <a:pt x="549554" y="151777"/>
                </a:lnTo>
                <a:lnTo>
                  <a:pt x="531749" y="145288"/>
                </a:lnTo>
                <a:lnTo>
                  <a:pt x="489635" y="136486"/>
                </a:lnTo>
                <a:lnTo>
                  <a:pt x="443877" y="133248"/>
                </a:lnTo>
                <a:lnTo>
                  <a:pt x="394423" y="135915"/>
                </a:lnTo>
                <a:lnTo>
                  <a:pt x="341236" y="144830"/>
                </a:lnTo>
                <a:lnTo>
                  <a:pt x="0" y="223545"/>
                </a:lnTo>
                <a:lnTo>
                  <a:pt x="152" y="245567"/>
                </a:lnTo>
                <a:lnTo>
                  <a:pt x="21755" y="244665"/>
                </a:lnTo>
                <a:lnTo>
                  <a:pt x="37846" y="253657"/>
                </a:lnTo>
                <a:lnTo>
                  <a:pt x="47942" y="272986"/>
                </a:lnTo>
                <a:lnTo>
                  <a:pt x="51587" y="303060"/>
                </a:lnTo>
                <a:lnTo>
                  <a:pt x="58407" y="1274305"/>
                </a:lnTo>
                <a:lnTo>
                  <a:pt x="55181" y="1305267"/>
                </a:lnTo>
                <a:lnTo>
                  <a:pt x="45377" y="1329359"/>
                </a:lnTo>
                <a:lnTo>
                  <a:pt x="29476" y="1346288"/>
                </a:lnTo>
                <a:lnTo>
                  <a:pt x="7950" y="1355801"/>
                </a:lnTo>
                <a:lnTo>
                  <a:pt x="8089" y="1376133"/>
                </a:lnTo>
                <a:lnTo>
                  <a:pt x="349326" y="1297559"/>
                </a:lnTo>
                <a:lnTo>
                  <a:pt x="399453" y="1284274"/>
                </a:lnTo>
                <a:lnTo>
                  <a:pt x="446201" y="1267345"/>
                </a:lnTo>
                <a:lnTo>
                  <a:pt x="489623" y="1246962"/>
                </a:lnTo>
                <a:lnTo>
                  <a:pt x="529742" y="1223340"/>
                </a:lnTo>
                <a:lnTo>
                  <a:pt x="566623" y="1196670"/>
                </a:lnTo>
                <a:lnTo>
                  <a:pt x="600278" y="1167168"/>
                </a:lnTo>
                <a:lnTo>
                  <a:pt x="630758" y="1135037"/>
                </a:lnTo>
                <a:lnTo>
                  <a:pt x="658114" y="1100480"/>
                </a:lnTo>
                <a:lnTo>
                  <a:pt x="682383" y="1063701"/>
                </a:lnTo>
                <a:lnTo>
                  <a:pt x="703605" y="1024902"/>
                </a:lnTo>
                <a:lnTo>
                  <a:pt x="721817" y="984288"/>
                </a:lnTo>
                <a:lnTo>
                  <a:pt x="737069" y="942073"/>
                </a:lnTo>
                <a:lnTo>
                  <a:pt x="749388" y="898448"/>
                </a:lnTo>
                <a:lnTo>
                  <a:pt x="758825" y="853630"/>
                </a:lnTo>
                <a:lnTo>
                  <a:pt x="765429" y="807808"/>
                </a:lnTo>
                <a:lnTo>
                  <a:pt x="769213" y="761199"/>
                </a:lnTo>
                <a:lnTo>
                  <a:pt x="770255" y="714019"/>
                </a:lnTo>
                <a:close/>
              </a:path>
              <a:path w="2463800" h="1376679">
                <a:moveTo>
                  <a:pt x="1649755" y="1162342"/>
                </a:moveTo>
                <a:lnTo>
                  <a:pt x="1649704" y="1154430"/>
                </a:lnTo>
                <a:lnTo>
                  <a:pt x="1649615" y="1141958"/>
                </a:lnTo>
                <a:lnTo>
                  <a:pt x="1627403" y="1135951"/>
                </a:lnTo>
                <a:lnTo>
                  <a:pt x="1609585" y="1121638"/>
                </a:lnTo>
                <a:lnTo>
                  <a:pt x="1596809" y="1099121"/>
                </a:lnTo>
                <a:lnTo>
                  <a:pt x="1589709" y="1068527"/>
                </a:lnTo>
                <a:lnTo>
                  <a:pt x="1583105" y="1016520"/>
                </a:lnTo>
                <a:lnTo>
                  <a:pt x="1576603" y="965454"/>
                </a:lnTo>
                <a:lnTo>
                  <a:pt x="1563789" y="865403"/>
                </a:lnTo>
                <a:lnTo>
                  <a:pt x="1550149" y="759485"/>
                </a:lnTo>
                <a:lnTo>
                  <a:pt x="1545729" y="725297"/>
                </a:lnTo>
                <a:lnTo>
                  <a:pt x="1490332" y="296938"/>
                </a:lnTo>
                <a:lnTo>
                  <a:pt x="1480921" y="223672"/>
                </a:lnTo>
                <a:lnTo>
                  <a:pt x="1477149" y="194322"/>
                </a:lnTo>
                <a:lnTo>
                  <a:pt x="1464043" y="91757"/>
                </a:lnTo>
                <a:lnTo>
                  <a:pt x="1463052" y="60820"/>
                </a:lnTo>
                <a:lnTo>
                  <a:pt x="1470253" y="39192"/>
                </a:lnTo>
                <a:lnTo>
                  <a:pt x="1484833" y="26619"/>
                </a:lnTo>
                <a:lnTo>
                  <a:pt x="1505991" y="22847"/>
                </a:lnTo>
                <a:lnTo>
                  <a:pt x="1505864" y="5283"/>
                </a:lnTo>
                <a:lnTo>
                  <a:pt x="1505851" y="787"/>
                </a:lnTo>
                <a:lnTo>
                  <a:pt x="1454302" y="0"/>
                </a:lnTo>
                <a:lnTo>
                  <a:pt x="1402753" y="88"/>
                </a:lnTo>
                <a:lnTo>
                  <a:pt x="1351203" y="1016"/>
                </a:lnTo>
                <a:lnTo>
                  <a:pt x="1315161" y="2235"/>
                </a:lnTo>
                <a:lnTo>
                  <a:pt x="1315161" y="654100"/>
                </a:lnTo>
                <a:lnTo>
                  <a:pt x="1268577" y="670991"/>
                </a:lnTo>
                <a:lnTo>
                  <a:pt x="1221994" y="688505"/>
                </a:lnTo>
                <a:lnTo>
                  <a:pt x="1175410" y="706615"/>
                </a:lnTo>
                <a:lnTo>
                  <a:pt x="1128839" y="725297"/>
                </a:lnTo>
                <a:lnTo>
                  <a:pt x="1134605" y="676262"/>
                </a:lnTo>
                <a:lnTo>
                  <a:pt x="1140383" y="626973"/>
                </a:lnTo>
                <a:lnTo>
                  <a:pt x="1151915" y="527773"/>
                </a:lnTo>
                <a:lnTo>
                  <a:pt x="1186510" y="228282"/>
                </a:lnTo>
                <a:lnTo>
                  <a:pt x="1241247" y="224688"/>
                </a:lnTo>
                <a:lnTo>
                  <a:pt x="1259497" y="223672"/>
                </a:lnTo>
                <a:lnTo>
                  <a:pt x="1265555" y="271411"/>
                </a:lnTo>
                <a:lnTo>
                  <a:pt x="1271701" y="319062"/>
                </a:lnTo>
                <a:lnTo>
                  <a:pt x="1277924" y="366674"/>
                </a:lnTo>
                <a:lnTo>
                  <a:pt x="1290472" y="461987"/>
                </a:lnTo>
                <a:lnTo>
                  <a:pt x="1296733" y="509765"/>
                </a:lnTo>
                <a:lnTo>
                  <a:pt x="1302956" y="557682"/>
                </a:lnTo>
                <a:lnTo>
                  <a:pt x="1309103" y="605777"/>
                </a:lnTo>
                <a:lnTo>
                  <a:pt x="1315161" y="654100"/>
                </a:lnTo>
                <a:lnTo>
                  <a:pt x="1315161" y="2235"/>
                </a:lnTo>
                <a:lnTo>
                  <a:pt x="1248105" y="5283"/>
                </a:lnTo>
                <a:lnTo>
                  <a:pt x="1196555" y="8547"/>
                </a:lnTo>
                <a:lnTo>
                  <a:pt x="1145006" y="12534"/>
                </a:lnTo>
                <a:lnTo>
                  <a:pt x="1093457" y="17221"/>
                </a:lnTo>
                <a:lnTo>
                  <a:pt x="1041895" y="22555"/>
                </a:lnTo>
                <a:lnTo>
                  <a:pt x="990346" y="28524"/>
                </a:lnTo>
                <a:lnTo>
                  <a:pt x="938796" y="35090"/>
                </a:lnTo>
                <a:lnTo>
                  <a:pt x="938949" y="57137"/>
                </a:lnTo>
                <a:lnTo>
                  <a:pt x="959218" y="58686"/>
                </a:lnTo>
                <a:lnTo>
                  <a:pt x="973658" y="69634"/>
                </a:lnTo>
                <a:lnTo>
                  <a:pt x="981481" y="90360"/>
                </a:lnTo>
                <a:lnTo>
                  <a:pt x="981887" y="121246"/>
                </a:lnTo>
                <a:lnTo>
                  <a:pt x="969848" y="224688"/>
                </a:lnTo>
                <a:lnTo>
                  <a:pt x="958938" y="319062"/>
                </a:lnTo>
                <a:lnTo>
                  <a:pt x="947623" y="417461"/>
                </a:lnTo>
                <a:lnTo>
                  <a:pt x="913739" y="713879"/>
                </a:lnTo>
                <a:lnTo>
                  <a:pt x="891070" y="911644"/>
                </a:lnTo>
                <a:lnTo>
                  <a:pt x="878916" y="1016990"/>
                </a:lnTo>
                <a:lnTo>
                  <a:pt x="868172" y="1109535"/>
                </a:lnTo>
                <a:lnTo>
                  <a:pt x="849007" y="1164386"/>
                </a:lnTo>
                <a:lnTo>
                  <a:pt x="809231" y="1188161"/>
                </a:lnTo>
                <a:lnTo>
                  <a:pt x="809371" y="1208519"/>
                </a:lnTo>
                <a:lnTo>
                  <a:pt x="863130" y="1200251"/>
                </a:lnTo>
                <a:lnTo>
                  <a:pt x="916889" y="1192555"/>
                </a:lnTo>
                <a:lnTo>
                  <a:pt x="970661" y="1185468"/>
                </a:lnTo>
                <a:lnTo>
                  <a:pt x="1024420" y="1179017"/>
                </a:lnTo>
                <a:lnTo>
                  <a:pt x="1078179" y="1173238"/>
                </a:lnTo>
                <a:lnTo>
                  <a:pt x="1131938" y="1168158"/>
                </a:lnTo>
                <a:lnTo>
                  <a:pt x="1131798" y="1147787"/>
                </a:lnTo>
                <a:lnTo>
                  <a:pt x="1110818" y="1145260"/>
                </a:lnTo>
                <a:lnTo>
                  <a:pt x="1096467" y="1133436"/>
                </a:lnTo>
                <a:lnTo>
                  <a:pt x="1089037" y="1112393"/>
                </a:lnTo>
                <a:lnTo>
                  <a:pt x="1088885" y="1082179"/>
                </a:lnTo>
                <a:lnTo>
                  <a:pt x="1092479" y="1049845"/>
                </a:lnTo>
                <a:lnTo>
                  <a:pt x="1096391" y="1016520"/>
                </a:lnTo>
                <a:lnTo>
                  <a:pt x="1099693" y="988987"/>
                </a:lnTo>
                <a:lnTo>
                  <a:pt x="1103299" y="958545"/>
                </a:lnTo>
                <a:lnTo>
                  <a:pt x="1151407" y="938669"/>
                </a:lnTo>
                <a:lnTo>
                  <a:pt x="1199502" y="919378"/>
                </a:lnTo>
                <a:lnTo>
                  <a:pt x="1247609" y="900722"/>
                </a:lnTo>
                <a:lnTo>
                  <a:pt x="1295704" y="882726"/>
                </a:lnTo>
                <a:lnTo>
                  <a:pt x="1343812" y="865403"/>
                </a:lnTo>
                <a:lnTo>
                  <a:pt x="1349781" y="914920"/>
                </a:lnTo>
                <a:lnTo>
                  <a:pt x="1356410" y="965873"/>
                </a:lnTo>
                <a:lnTo>
                  <a:pt x="1363078" y="1016990"/>
                </a:lnTo>
                <a:lnTo>
                  <a:pt x="1368996" y="1065123"/>
                </a:lnTo>
                <a:lnTo>
                  <a:pt x="1369974" y="1095324"/>
                </a:lnTo>
                <a:lnTo>
                  <a:pt x="1362773" y="1117257"/>
                </a:lnTo>
                <a:lnTo>
                  <a:pt x="1348193" y="1130808"/>
                </a:lnTo>
                <a:lnTo>
                  <a:pt x="1327035" y="1135862"/>
                </a:lnTo>
                <a:lnTo>
                  <a:pt x="1327175" y="1156220"/>
                </a:lnTo>
                <a:lnTo>
                  <a:pt x="1380934" y="1154874"/>
                </a:lnTo>
                <a:lnTo>
                  <a:pt x="1467421" y="1154734"/>
                </a:lnTo>
                <a:lnTo>
                  <a:pt x="1488465" y="1154925"/>
                </a:lnTo>
                <a:lnTo>
                  <a:pt x="1542224" y="1156385"/>
                </a:lnTo>
                <a:lnTo>
                  <a:pt x="1595983" y="1158849"/>
                </a:lnTo>
                <a:lnTo>
                  <a:pt x="1649755" y="1162342"/>
                </a:lnTo>
                <a:close/>
              </a:path>
              <a:path w="2463800" h="1376679">
                <a:moveTo>
                  <a:pt x="2463546" y="488594"/>
                </a:moveTo>
                <a:lnTo>
                  <a:pt x="2449639" y="442163"/>
                </a:lnTo>
                <a:lnTo>
                  <a:pt x="2430894" y="396278"/>
                </a:lnTo>
                <a:lnTo>
                  <a:pt x="2407755" y="351434"/>
                </a:lnTo>
                <a:lnTo>
                  <a:pt x="2380653" y="308127"/>
                </a:lnTo>
                <a:lnTo>
                  <a:pt x="2350033" y="266852"/>
                </a:lnTo>
                <a:lnTo>
                  <a:pt x="2316340" y="228092"/>
                </a:lnTo>
                <a:lnTo>
                  <a:pt x="2280018" y="192354"/>
                </a:lnTo>
                <a:lnTo>
                  <a:pt x="2241512" y="160108"/>
                </a:lnTo>
                <a:lnTo>
                  <a:pt x="2201265" y="131876"/>
                </a:lnTo>
                <a:lnTo>
                  <a:pt x="2159724" y="108127"/>
                </a:lnTo>
                <a:lnTo>
                  <a:pt x="2117331" y="89369"/>
                </a:lnTo>
                <a:lnTo>
                  <a:pt x="2074532" y="76073"/>
                </a:lnTo>
                <a:lnTo>
                  <a:pt x="2027936" y="67233"/>
                </a:lnTo>
                <a:lnTo>
                  <a:pt x="1982749" y="64719"/>
                </a:lnTo>
                <a:lnTo>
                  <a:pt x="1939467" y="68414"/>
                </a:lnTo>
                <a:lnTo>
                  <a:pt x="1898611" y="78181"/>
                </a:lnTo>
                <a:lnTo>
                  <a:pt x="1860689" y="93878"/>
                </a:lnTo>
                <a:lnTo>
                  <a:pt x="1826209" y="115379"/>
                </a:lnTo>
                <a:lnTo>
                  <a:pt x="1795691" y="142544"/>
                </a:lnTo>
                <a:lnTo>
                  <a:pt x="1769643" y="175247"/>
                </a:lnTo>
                <a:lnTo>
                  <a:pt x="1748574" y="213347"/>
                </a:lnTo>
                <a:lnTo>
                  <a:pt x="1733016" y="256717"/>
                </a:lnTo>
                <a:lnTo>
                  <a:pt x="1723453" y="305231"/>
                </a:lnTo>
                <a:lnTo>
                  <a:pt x="1720418" y="358736"/>
                </a:lnTo>
                <a:lnTo>
                  <a:pt x="1724202" y="412978"/>
                </a:lnTo>
                <a:lnTo>
                  <a:pt x="1734451" y="463435"/>
                </a:lnTo>
                <a:lnTo>
                  <a:pt x="1750656" y="510108"/>
                </a:lnTo>
                <a:lnTo>
                  <a:pt x="1772285" y="553034"/>
                </a:lnTo>
                <a:lnTo>
                  <a:pt x="1798840" y="592251"/>
                </a:lnTo>
                <a:lnTo>
                  <a:pt x="1829803" y="627773"/>
                </a:lnTo>
                <a:lnTo>
                  <a:pt x="1864652" y="659638"/>
                </a:lnTo>
                <a:lnTo>
                  <a:pt x="1902879" y="687857"/>
                </a:lnTo>
                <a:lnTo>
                  <a:pt x="1943989" y="712470"/>
                </a:lnTo>
                <a:lnTo>
                  <a:pt x="1987435" y="733501"/>
                </a:lnTo>
                <a:lnTo>
                  <a:pt x="2032736" y="750976"/>
                </a:lnTo>
                <a:lnTo>
                  <a:pt x="2079358" y="764908"/>
                </a:lnTo>
                <a:lnTo>
                  <a:pt x="2128913" y="785837"/>
                </a:lnTo>
                <a:lnTo>
                  <a:pt x="2167559" y="817118"/>
                </a:lnTo>
                <a:lnTo>
                  <a:pt x="2195258" y="854138"/>
                </a:lnTo>
                <a:lnTo>
                  <a:pt x="2211984" y="892302"/>
                </a:lnTo>
                <a:lnTo>
                  <a:pt x="2217712" y="927011"/>
                </a:lnTo>
                <a:lnTo>
                  <a:pt x="2209406" y="966673"/>
                </a:lnTo>
                <a:lnTo>
                  <a:pt x="2183917" y="998740"/>
                </a:lnTo>
                <a:lnTo>
                  <a:pt x="2141156" y="1016063"/>
                </a:lnTo>
                <a:lnTo>
                  <a:pt x="2081085" y="1011529"/>
                </a:lnTo>
                <a:lnTo>
                  <a:pt x="2023745" y="991120"/>
                </a:lnTo>
                <a:lnTo>
                  <a:pt x="1976589" y="962177"/>
                </a:lnTo>
                <a:lnTo>
                  <a:pt x="1939721" y="927404"/>
                </a:lnTo>
                <a:lnTo>
                  <a:pt x="1913242" y="889533"/>
                </a:lnTo>
                <a:lnTo>
                  <a:pt x="1897253" y="851242"/>
                </a:lnTo>
                <a:lnTo>
                  <a:pt x="1891842" y="815263"/>
                </a:lnTo>
                <a:lnTo>
                  <a:pt x="1897126" y="784288"/>
                </a:lnTo>
                <a:lnTo>
                  <a:pt x="1913204" y="761047"/>
                </a:lnTo>
                <a:lnTo>
                  <a:pt x="1901228" y="747039"/>
                </a:lnTo>
                <a:lnTo>
                  <a:pt x="1859699" y="774077"/>
                </a:lnTo>
                <a:lnTo>
                  <a:pt x="1818182" y="801827"/>
                </a:lnTo>
                <a:lnTo>
                  <a:pt x="1776653" y="830287"/>
                </a:lnTo>
                <a:lnTo>
                  <a:pt x="1735137" y="859434"/>
                </a:lnTo>
                <a:lnTo>
                  <a:pt x="1693608" y="889254"/>
                </a:lnTo>
                <a:lnTo>
                  <a:pt x="1709051" y="934567"/>
                </a:lnTo>
                <a:lnTo>
                  <a:pt x="1730273" y="977633"/>
                </a:lnTo>
                <a:lnTo>
                  <a:pt x="1756676" y="1018260"/>
                </a:lnTo>
                <a:lnTo>
                  <a:pt x="1787677" y="1056259"/>
                </a:lnTo>
                <a:lnTo>
                  <a:pt x="1822640" y="1091438"/>
                </a:lnTo>
                <a:lnTo>
                  <a:pt x="1861007" y="1123619"/>
                </a:lnTo>
                <a:lnTo>
                  <a:pt x="1902155" y="1152588"/>
                </a:lnTo>
                <a:lnTo>
                  <a:pt x="1945487" y="1178166"/>
                </a:lnTo>
                <a:lnTo>
                  <a:pt x="1990407" y="1200162"/>
                </a:lnTo>
                <a:lnTo>
                  <a:pt x="2036318" y="1218387"/>
                </a:lnTo>
                <a:lnTo>
                  <a:pt x="2082622" y="1232636"/>
                </a:lnTo>
                <a:lnTo>
                  <a:pt x="2129231" y="1242415"/>
                </a:lnTo>
                <a:lnTo>
                  <a:pt x="2174519" y="1248079"/>
                </a:lnTo>
                <a:lnTo>
                  <a:pt x="2217928" y="1249337"/>
                </a:lnTo>
                <a:lnTo>
                  <a:pt x="2258961" y="1245857"/>
                </a:lnTo>
                <a:lnTo>
                  <a:pt x="2297074" y="1237335"/>
                </a:lnTo>
                <a:lnTo>
                  <a:pt x="2362492" y="1203934"/>
                </a:lnTo>
                <a:lnTo>
                  <a:pt x="2409977" y="1146670"/>
                </a:lnTo>
                <a:lnTo>
                  <a:pt x="2425687" y="1108303"/>
                </a:lnTo>
                <a:lnTo>
                  <a:pt x="2435339" y="1063040"/>
                </a:lnTo>
                <a:lnTo>
                  <a:pt x="2438425" y="1010564"/>
                </a:lnTo>
                <a:lnTo>
                  <a:pt x="2435123" y="959231"/>
                </a:lnTo>
                <a:lnTo>
                  <a:pt x="2426233" y="909269"/>
                </a:lnTo>
                <a:lnTo>
                  <a:pt x="2412174" y="861009"/>
                </a:lnTo>
                <a:lnTo>
                  <a:pt x="2393353" y="814781"/>
                </a:lnTo>
                <a:lnTo>
                  <a:pt x="2370188" y="770902"/>
                </a:lnTo>
                <a:lnTo>
                  <a:pt x="2343086" y="729716"/>
                </a:lnTo>
                <a:lnTo>
                  <a:pt x="2312454" y="691527"/>
                </a:lnTo>
                <a:lnTo>
                  <a:pt x="2278723" y="656666"/>
                </a:lnTo>
                <a:lnTo>
                  <a:pt x="2242286" y="625475"/>
                </a:lnTo>
                <a:lnTo>
                  <a:pt x="2203564" y="598271"/>
                </a:lnTo>
                <a:lnTo>
                  <a:pt x="2162962" y="575373"/>
                </a:lnTo>
                <a:lnTo>
                  <a:pt x="2120912" y="557110"/>
                </a:lnTo>
                <a:lnTo>
                  <a:pt x="2077808" y="543801"/>
                </a:lnTo>
                <a:lnTo>
                  <a:pt x="2028240" y="524154"/>
                </a:lnTo>
                <a:lnTo>
                  <a:pt x="1989594" y="495274"/>
                </a:lnTo>
                <a:lnTo>
                  <a:pt x="1961896" y="460895"/>
                </a:lnTo>
                <a:lnTo>
                  <a:pt x="1945157" y="424802"/>
                </a:lnTo>
                <a:lnTo>
                  <a:pt x="1939429" y="390715"/>
                </a:lnTo>
                <a:lnTo>
                  <a:pt x="1947735" y="350799"/>
                </a:lnTo>
                <a:lnTo>
                  <a:pt x="1973237" y="315734"/>
                </a:lnTo>
                <a:lnTo>
                  <a:pt x="2015998" y="294779"/>
                </a:lnTo>
                <a:lnTo>
                  <a:pt x="2076081" y="297180"/>
                </a:lnTo>
                <a:lnTo>
                  <a:pt x="2133409" y="319633"/>
                </a:lnTo>
                <a:lnTo>
                  <a:pt x="2180577" y="351764"/>
                </a:lnTo>
                <a:lnTo>
                  <a:pt x="2217509" y="390232"/>
                </a:lnTo>
                <a:lnTo>
                  <a:pt x="2244115" y="431711"/>
                </a:lnTo>
                <a:lnTo>
                  <a:pt x="2260308" y="472846"/>
                </a:lnTo>
                <a:lnTo>
                  <a:pt x="2266010" y="510336"/>
                </a:lnTo>
                <a:lnTo>
                  <a:pt x="2261158" y="540829"/>
                </a:lnTo>
                <a:lnTo>
                  <a:pt x="2245652" y="560984"/>
                </a:lnTo>
                <a:lnTo>
                  <a:pt x="2255926" y="578040"/>
                </a:lnTo>
                <a:lnTo>
                  <a:pt x="2307831" y="553554"/>
                </a:lnTo>
                <a:lnTo>
                  <a:pt x="2359736" y="530466"/>
                </a:lnTo>
                <a:lnTo>
                  <a:pt x="2411641" y="508812"/>
                </a:lnTo>
                <a:lnTo>
                  <a:pt x="2463546" y="488594"/>
                </a:lnTo>
                <a:close/>
              </a:path>
            </a:pathLst>
          </a:custGeom>
          <a:solidFill>
            <a:srgbClr val="FFC907"/>
          </a:solidFill>
        </p:spPr>
        <p:txBody>
          <a:bodyPr wrap="square" lIns="0" tIns="0" rIns="0" bIns="0" rtlCol="0"/>
          <a:lstStyle/>
          <a:p>
            <a:endParaRPr/>
          </a:p>
        </p:txBody>
      </p:sp>
      <p:sp>
        <p:nvSpPr>
          <p:cNvPr id="40" name="object 40"/>
          <p:cNvSpPr/>
          <p:nvPr/>
        </p:nvSpPr>
        <p:spPr>
          <a:xfrm>
            <a:off x="2133523" y="8226030"/>
            <a:ext cx="1564640" cy="544195"/>
          </a:xfrm>
          <a:custGeom>
            <a:avLst/>
            <a:gdLst/>
            <a:ahLst/>
            <a:cxnLst/>
            <a:rect l="l" t="t" r="r" b="b"/>
            <a:pathLst>
              <a:path w="1564639" h="544195">
                <a:moveTo>
                  <a:pt x="389140" y="17068"/>
                </a:moveTo>
                <a:lnTo>
                  <a:pt x="389064" y="6845"/>
                </a:lnTo>
                <a:lnTo>
                  <a:pt x="239737" y="7899"/>
                </a:lnTo>
                <a:lnTo>
                  <a:pt x="239814" y="18110"/>
                </a:lnTo>
                <a:lnTo>
                  <a:pt x="249631" y="19989"/>
                </a:lnTo>
                <a:lnTo>
                  <a:pt x="256463" y="25857"/>
                </a:lnTo>
                <a:lnTo>
                  <a:pt x="259943" y="35877"/>
                </a:lnTo>
                <a:lnTo>
                  <a:pt x="259689" y="50190"/>
                </a:lnTo>
                <a:lnTo>
                  <a:pt x="214477" y="441947"/>
                </a:lnTo>
                <a:lnTo>
                  <a:pt x="180682" y="442188"/>
                </a:lnTo>
                <a:lnTo>
                  <a:pt x="129997" y="51092"/>
                </a:lnTo>
                <a:lnTo>
                  <a:pt x="129857" y="36779"/>
                </a:lnTo>
                <a:lnTo>
                  <a:pt x="133159" y="26720"/>
                </a:lnTo>
                <a:lnTo>
                  <a:pt x="139725" y="20751"/>
                </a:lnTo>
                <a:lnTo>
                  <a:pt x="149428" y="18745"/>
                </a:lnTo>
                <a:lnTo>
                  <a:pt x="149352" y="8521"/>
                </a:lnTo>
                <a:lnTo>
                  <a:pt x="0" y="9575"/>
                </a:lnTo>
                <a:lnTo>
                  <a:pt x="76" y="19799"/>
                </a:lnTo>
                <a:lnTo>
                  <a:pt x="10363" y="21666"/>
                </a:lnTo>
                <a:lnTo>
                  <a:pt x="18605" y="27520"/>
                </a:lnTo>
                <a:lnTo>
                  <a:pt x="24523" y="37528"/>
                </a:lnTo>
                <a:lnTo>
                  <a:pt x="27825" y="51816"/>
                </a:lnTo>
                <a:lnTo>
                  <a:pt x="86779" y="501789"/>
                </a:lnTo>
                <a:lnTo>
                  <a:pt x="86791" y="515785"/>
                </a:lnTo>
                <a:lnTo>
                  <a:pt x="83312" y="525894"/>
                </a:lnTo>
                <a:lnTo>
                  <a:pt x="76720" y="532041"/>
                </a:lnTo>
                <a:lnTo>
                  <a:pt x="67360" y="534162"/>
                </a:lnTo>
                <a:lnTo>
                  <a:pt x="67424" y="543598"/>
                </a:lnTo>
                <a:lnTo>
                  <a:pt x="329933" y="541756"/>
                </a:lnTo>
                <a:lnTo>
                  <a:pt x="329869" y="532320"/>
                </a:lnTo>
                <a:lnTo>
                  <a:pt x="320040" y="530339"/>
                </a:lnTo>
                <a:lnTo>
                  <a:pt x="313207" y="524281"/>
                </a:lnTo>
                <a:lnTo>
                  <a:pt x="309740" y="514223"/>
                </a:lnTo>
                <a:lnTo>
                  <a:pt x="309994" y="500227"/>
                </a:lnTo>
                <a:lnTo>
                  <a:pt x="361848" y="49466"/>
                </a:lnTo>
                <a:lnTo>
                  <a:pt x="364947" y="35140"/>
                </a:lnTo>
                <a:lnTo>
                  <a:pt x="370725" y="25057"/>
                </a:lnTo>
                <a:lnTo>
                  <a:pt x="378879" y="19075"/>
                </a:lnTo>
                <a:lnTo>
                  <a:pt x="389140" y="17068"/>
                </a:lnTo>
                <a:close/>
              </a:path>
              <a:path w="1564639" h="544195">
                <a:moveTo>
                  <a:pt x="751992" y="538797"/>
                </a:moveTo>
                <a:lnTo>
                  <a:pt x="751928" y="529361"/>
                </a:lnTo>
                <a:lnTo>
                  <a:pt x="741654" y="527380"/>
                </a:lnTo>
                <a:lnTo>
                  <a:pt x="733412" y="521335"/>
                </a:lnTo>
                <a:lnTo>
                  <a:pt x="727494" y="511289"/>
                </a:lnTo>
                <a:lnTo>
                  <a:pt x="724192" y="497332"/>
                </a:lnTo>
                <a:lnTo>
                  <a:pt x="717791" y="447332"/>
                </a:lnTo>
                <a:lnTo>
                  <a:pt x="712368" y="405384"/>
                </a:lnTo>
                <a:lnTo>
                  <a:pt x="703275" y="335330"/>
                </a:lnTo>
                <a:lnTo>
                  <a:pt x="678865" y="147345"/>
                </a:lnTo>
                <a:lnTo>
                  <a:pt x="673658" y="106959"/>
                </a:lnTo>
                <a:lnTo>
                  <a:pt x="666013" y="47345"/>
                </a:lnTo>
                <a:lnTo>
                  <a:pt x="665556" y="33032"/>
                </a:lnTo>
                <a:lnTo>
                  <a:pt x="668896" y="22961"/>
                </a:lnTo>
                <a:lnTo>
                  <a:pt x="675640" y="16992"/>
                </a:lnTo>
                <a:lnTo>
                  <a:pt x="685431" y="14986"/>
                </a:lnTo>
                <a:lnTo>
                  <a:pt x="685368" y="4775"/>
                </a:lnTo>
                <a:lnTo>
                  <a:pt x="597090" y="5397"/>
                </a:lnTo>
                <a:lnTo>
                  <a:pt x="597090" y="307213"/>
                </a:lnTo>
                <a:lnTo>
                  <a:pt x="510819" y="335330"/>
                </a:lnTo>
                <a:lnTo>
                  <a:pt x="516166" y="290233"/>
                </a:lnTo>
                <a:lnTo>
                  <a:pt x="521512" y="244716"/>
                </a:lnTo>
                <a:lnTo>
                  <a:pt x="537514" y="107200"/>
                </a:lnTo>
                <a:lnTo>
                  <a:pt x="571322" y="107149"/>
                </a:lnTo>
                <a:lnTo>
                  <a:pt x="577684" y="156908"/>
                </a:lnTo>
                <a:lnTo>
                  <a:pt x="590715" y="256819"/>
                </a:lnTo>
                <a:lnTo>
                  <a:pt x="597090" y="307213"/>
                </a:lnTo>
                <a:lnTo>
                  <a:pt x="597090" y="5397"/>
                </a:lnTo>
                <a:lnTo>
                  <a:pt x="422846" y="6616"/>
                </a:lnTo>
                <a:lnTo>
                  <a:pt x="422922" y="16827"/>
                </a:lnTo>
                <a:lnTo>
                  <a:pt x="432295" y="18707"/>
                </a:lnTo>
                <a:lnTo>
                  <a:pt x="438988" y="24574"/>
                </a:lnTo>
                <a:lnTo>
                  <a:pt x="442607" y="34594"/>
                </a:lnTo>
                <a:lnTo>
                  <a:pt x="442785" y="48907"/>
                </a:lnTo>
                <a:lnTo>
                  <a:pt x="435914" y="107200"/>
                </a:lnTo>
                <a:lnTo>
                  <a:pt x="431012" y="149072"/>
                </a:lnTo>
                <a:lnTo>
                  <a:pt x="401916" y="399503"/>
                </a:lnTo>
                <a:lnTo>
                  <a:pt x="396062" y="449580"/>
                </a:lnTo>
                <a:lnTo>
                  <a:pt x="390144" y="499668"/>
                </a:lnTo>
                <a:lnTo>
                  <a:pt x="362851" y="532091"/>
                </a:lnTo>
                <a:lnTo>
                  <a:pt x="362915" y="541528"/>
                </a:lnTo>
                <a:lnTo>
                  <a:pt x="512267" y="540473"/>
                </a:lnTo>
                <a:lnTo>
                  <a:pt x="512203" y="531050"/>
                </a:lnTo>
                <a:lnTo>
                  <a:pt x="502488" y="529069"/>
                </a:lnTo>
                <a:lnTo>
                  <a:pt x="495833" y="523011"/>
                </a:lnTo>
                <a:lnTo>
                  <a:pt x="492391" y="512953"/>
                </a:lnTo>
                <a:lnTo>
                  <a:pt x="492506" y="497332"/>
                </a:lnTo>
                <a:lnTo>
                  <a:pt x="493979" y="484136"/>
                </a:lnTo>
                <a:lnTo>
                  <a:pt x="495655" y="470052"/>
                </a:lnTo>
                <a:lnTo>
                  <a:pt x="499008" y="442315"/>
                </a:lnTo>
                <a:lnTo>
                  <a:pt x="610349" y="405384"/>
                </a:lnTo>
                <a:lnTo>
                  <a:pt x="613117" y="428358"/>
                </a:lnTo>
                <a:lnTo>
                  <a:pt x="619252" y="475500"/>
                </a:lnTo>
                <a:lnTo>
                  <a:pt x="622007" y="498043"/>
                </a:lnTo>
                <a:lnTo>
                  <a:pt x="622465" y="512025"/>
                </a:lnTo>
                <a:lnTo>
                  <a:pt x="619137" y="522135"/>
                </a:lnTo>
                <a:lnTo>
                  <a:pt x="612394" y="528294"/>
                </a:lnTo>
                <a:lnTo>
                  <a:pt x="602589" y="530415"/>
                </a:lnTo>
                <a:lnTo>
                  <a:pt x="602653" y="539838"/>
                </a:lnTo>
                <a:lnTo>
                  <a:pt x="751992" y="538797"/>
                </a:lnTo>
                <a:close/>
              </a:path>
              <a:path w="1564639" h="544195">
                <a:moveTo>
                  <a:pt x="1128750" y="129781"/>
                </a:moveTo>
                <a:lnTo>
                  <a:pt x="1109599" y="87312"/>
                </a:lnTo>
                <a:lnTo>
                  <a:pt x="1079169" y="52095"/>
                </a:lnTo>
                <a:lnTo>
                  <a:pt x="1040307" y="25425"/>
                </a:lnTo>
                <a:lnTo>
                  <a:pt x="995857" y="8597"/>
                </a:lnTo>
                <a:lnTo>
                  <a:pt x="948639" y="2921"/>
                </a:lnTo>
                <a:lnTo>
                  <a:pt x="906157" y="7835"/>
                </a:lnTo>
                <a:lnTo>
                  <a:pt x="867206" y="21805"/>
                </a:lnTo>
                <a:lnTo>
                  <a:pt x="833691" y="44602"/>
                </a:lnTo>
                <a:lnTo>
                  <a:pt x="807504" y="75984"/>
                </a:lnTo>
                <a:lnTo>
                  <a:pt x="790549" y="115747"/>
                </a:lnTo>
                <a:lnTo>
                  <a:pt x="784707" y="163626"/>
                </a:lnTo>
                <a:lnTo>
                  <a:pt x="791210" y="211378"/>
                </a:lnTo>
                <a:lnTo>
                  <a:pt x="808723" y="250748"/>
                </a:lnTo>
                <a:lnTo>
                  <a:pt x="835355" y="281571"/>
                </a:lnTo>
                <a:lnTo>
                  <a:pt x="869188" y="303707"/>
                </a:lnTo>
                <a:lnTo>
                  <a:pt x="908329" y="316979"/>
                </a:lnTo>
                <a:lnTo>
                  <a:pt x="950874" y="321233"/>
                </a:lnTo>
                <a:lnTo>
                  <a:pt x="978776" y="326453"/>
                </a:lnTo>
                <a:lnTo>
                  <a:pt x="998766" y="340055"/>
                </a:lnTo>
                <a:lnTo>
                  <a:pt x="1010831" y="358292"/>
                </a:lnTo>
                <a:lnTo>
                  <a:pt x="1014945" y="377380"/>
                </a:lnTo>
                <a:lnTo>
                  <a:pt x="1011097" y="396989"/>
                </a:lnTo>
                <a:lnTo>
                  <a:pt x="999286" y="415620"/>
                </a:lnTo>
                <a:lnTo>
                  <a:pt x="979487" y="429590"/>
                </a:lnTo>
                <a:lnTo>
                  <a:pt x="951661" y="435203"/>
                </a:lnTo>
                <a:lnTo>
                  <a:pt x="903300" y="423824"/>
                </a:lnTo>
                <a:lnTo>
                  <a:pt x="873975" y="396252"/>
                </a:lnTo>
                <a:lnTo>
                  <a:pt x="864069" y="363524"/>
                </a:lnTo>
                <a:lnTo>
                  <a:pt x="873950" y="336715"/>
                </a:lnTo>
                <a:lnTo>
                  <a:pt x="868413" y="331254"/>
                </a:lnTo>
                <a:lnTo>
                  <a:pt x="772299" y="410527"/>
                </a:lnTo>
                <a:lnTo>
                  <a:pt x="791540" y="453301"/>
                </a:lnTo>
                <a:lnTo>
                  <a:pt x="822109" y="488556"/>
                </a:lnTo>
                <a:lnTo>
                  <a:pt x="861085" y="515112"/>
                </a:lnTo>
                <a:lnTo>
                  <a:pt x="905497" y="531787"/>
                </a:lnTo>
                <a:lnTo>
                  <a:pt x="952385" y="537387"/>
                </a:lnTo>
                <a:lnTo>
                  <a:pt x="994943" y="532485"/>
                </a:lnTo>
                <a:lnTo>
                  <a:pt x="1034034" y="518515"/>
                </a:lnTo>
                <a:lnTo>
                  <a:pt x="1067752" y="495719"/>
                </a:lnTo>
                <a:lnTo>
                  <a:pt x="1094130" y="464324"/>
                </a:lnTo>
                <a:lnTo>
                  <a:pt x="1111224" y="424561"/>
                </a:lnTo>
                <a:lnTo>
                  <a:pt x="1117117" y="376669"/>
                </a:lnTo>
                <a:lnTo>
                  <a:pt x="1110551" y="328930"/>
                </a:lnTo>
                <a:lnTo>
                  <a:pt x="1092898" y="289560"/>
                </a:lnTo>
                <a:lnTo>
                  <a:pt x="1066076" y="258737"/>
                </a:lnTo>
                <a:lnTo>
                  <a:pt x="1032052" y="236601"/>
                </a:lnTo>
                <a:lnTo>
                  <a:pt x="992771" y="223316"/>
                </a:lnTo>
                <a:lnTo>
                  <a:pt x="950150" y="219062"/>
                </a:lnTo>
                <a:lnTo>
                  <a:pt x="922261" y="213842"/>
                </a:lnTo>
                <a:lnTo>
                  <a:pt x="902271" y="200240"/>
                </a:lnTo>
                <a:lnTo>
                  <a:pt x="890206" y="182016"/>
                </a:lnTo>
                <a:lnTo>
                  <a:pt x="886091" y="162915"/>
                </a:lnTo>
                <a:lnTo>
                  <a:pt x="889939" y="143649"/>
                </a:lnTo>
                <a:lnTo>
                  <a:pt x="901750" y="124980"/>
                </a:lnTo>
                <a:lnTo>
                  <a:pt x="921550" y="110820"/>
                </a:lnTo>
                <a:lnTo>
                  <a:pt x="949363" y="105092"/>
                </a:lnTo>
                <a:lnTo>
                  <a:pt x="997762" y="116471"/>
                </a:lnTo>
                <a:lnTo>
                  <a:pt x="1027176" y="144043"/>
                </a:lnTo>
                <a:lnTo>
                  <a:pt x="1037310" y="176771"/>
                </a:lnTo>
                <a:lnTo>
                  <a:pt x="1027861" y="203581"/>
                </a:lnTo>
                <a:lnTo>
                  <a:pt x="1032624" y="209842"/>
                </a:lnTo>
                <a:lnTo>
                  <a:pt x="1128750" y="129781"/>
                </a:lnTo>
                <a:close/>
              </a:path>
              <a:path w="1564639" h="544195">
                <a:moveTo>
                  <a:pt x="1564589" y="301218"/>
                </a:moveTo>
                <a:lnTo>
                  <a:pt x="1564106" y="231267"/>
                </a:lnTo>
                <a:lnTo>
                  <a:pt x="1560918" y="185635"/>
                </a:lnTo>
                <a:lnTo>
                  <a:pt x="1551901" y="142608"/>
                </a:lnTo>
                <a:lnTo>
                  <a:pt x="1536890" y="103263"/>
                </a:lnTo>
                <a:lnTo>
                  <a:pt x="1536217" y="102171"/>
                </a:lnTo>
                <a:lnTo>
                  <a:pt x="1515706" y="68707"/>
                </a:lnTo>
                <a:lnTo>
                  <a:pt x="1488186" y="40005"/>
                </a:lnTo>
                <a:lnTo>
                  <a:pt x="1462405" y="23533"/>
                </a:lnTo>
                <a:lnTo>
                  <a:pt x="1462405" y="301218"/>
                </a:lnTo>
                <a:lnTo>
                  <a:pt x="1462303" y="303250"/>
                </a:lnTo>
                <a:lnTo>
                  <a:pt x="1457998" y="355396"/>
                </a:lnTo>
                <a:lnTo>
                  <a:pt x="1442453" y="396392"/>
                </a:lnTo>
                <a:lnTo>
                  <a:pt x="1413522" y="422757"/>
                </a:lnTo>
                <a:lnTo>
                  <a:pt x="1368996" y="432282"/>
                </a:lnTo>
                <a:lnTo>
                  <a:pt x="1324356" y="423379"/>
                </a:lnTo>
                <a:lnTo>
                  <a:pt x="1295069" y="397421"/>
                </a:lnTo>
                <a:lnTo>
                  <a:pt x="1278953" y="356641"/>
                </a:lnTo>
                <a:lnTo>
                  <a:pt x="1273860" y="303974"/>
                </a:lnTo>
                <a:lnTo>
                  <a:pt x="1273302" y="234022"/>
                </a:lnTo>
                <a:lnTo>
                  <a:pt x="1273403" y="231990"/>
                </a:lnTo>
                <a:lnTo>
                  <a:pt x="1277708" y="179400"/>
                </a:lnTo>
                <a:lnTo>
                  <a:pt x="1293266" y="138150"/>
                </a:lnTo>
                <a:lnTo>
                  <a:pt x="1322171" y="111709"/>
                </a:lnTo>
                <a:lnTo>
                  <a:pt x="1366685" y="102171"/>
                </a:lnTo>
                <a:lnTo>
                  <a:pt x="1411338" y="111086"/>
                </a:lnTo>
                <a:lnTo>
                  <a:pt x="1440624" y="137134"/>
                </a:lnTo>
                <a:lnTo>
                  <a:pt x="1456753" y="178155"/>
                </a:lnTo>
                <a:lnTo>
                  <a:pt x="1461858" y="231267"/>
                </a:lnTo>
                <a:lnTo>
                  <a:pt x="1462405" y="301218"/>
                </a:lnTo>
                <a:lnTo>
                  <a:pt x="1462405" y="23533"/>
                </a:lnTo>
                <a:lnTo>
                  <a:pt x="1454175" y="18262"/>
                </a:lnTo>
                <a:lnTo>
                  <a:pt x="1413484" y="4572"/>
                </a:lnTo>
                <a:lnTo>
                  <a:pt x="1365961" y="0"/>
                </a:lnTo>
                <a:lnTo>
                  <a:pt x="1318526" y="5232"/>
                </a:lnTo>
                <a:lnTo>
                  <a:pt x="1278039" y="19507"/>
                </a:lnTo>
                <a:lnTo>
                  <a:pt x="1244333" y="41719"/>
                </a:lnTo>
                <a:lnTo>
                  <a:pt x="1217231" y="70802"/>
                </a:lnTo>
                <a:lnTo>
                  <a:pt x="1196543" y="105651"/>
                </a:lnTo>
                <a:lnTo>
                  <a:pt x="1182077" y="145199"/>
                </a:lnTo>
                <a:lnTo>
                  <a:pt x="1173670" y="188353"/>
                </a:lnTo>
                <a:lnTo>
                  <a:pt x="1171117" y="234022"/>
                </a:lnTo>
                <a:lnTo>
                  <a:pt x="1171600" y="303974"/>
                </a:lnTo>
                <a:lnTo>
                  <a:pt x="1174788" y="349567"/>
                </a:lnTo>
                <a:lnTo>
                  <a:pt x="1183805" y="392506"/>
                </a:lnTo>
                <a:lnTo>
                  <a:pt x="1198816" y="431723"/>
                </a:lnTo>
                <a:lnTo>
                  <a:pt x="1220000" y="466140"/>
                </a:lnTo>
                <a:lnTo>
                  <a:pt x="1247508" y="494703"/>
                </a:lnTo>
                <a:lnTo>
                  <a:pt x="1281518" y="516318"/>
                </a:lnTo>
                <a:lnTo>
                  <a:pt x="1322197" y="529932"/>
                </a:lnTo>
                <a:lnTo>
                  <a:pt x="1369707" y="534466"/>
                </a:lnTo>
                <a:lnTo>
                  <a:pt x="1417167" y="529259"/>
                </a:lnTo>
                <a:lnTo>
                  <a:pt x="1457655" y="515086"/>
                </a:lnTo>
                <a:lnTo>
                  <a:pt x="1491361" y="492988"/>
                </a:lnTo>
                <a:lnTo>
                  <a:pt x="1518475" y="464058"/>
                </a:lnTo>
                <a:lnTo>
                  <a:pt x="1539163" y="429336"/>
                </a:lnTo>
                <a:lnTo>
                  <a:pt x="1553629" y="389915"/>
                </a:lnTo>
                <a:lnTo>
                  <a:pt x="1562049" y="346849"/>
                </a:lnTo>
                <a:lnTo>
                  <a:pt x="1564589" y="301218"/>
                </a:lnTo>
                <a:close/>
              </a:path>
            </a:pathLst>
          </a:custGeom>
          <a:solidFill>
            <a:srgbClr val="FFFFFF"/>
          </a:solidFill>
        </p:spPr>
        <p:txBody>
          <a:bodyPr wrap="square" lIns="0" tIns="0" rIns="0" bIns="0" rtlCol="0"/>
          <a:lstStyle/>
          <a:p>
            <a:endParaRPr/>
          </a:p>
        </p:txBody>
      </p:sp>
      <p:sp>
        <p:nvSpPr>
          <p:cNvPr id="41" name="object 41"/>
          <p:cNvSpPr/>
          <p:nvPr/>
        </p:nvSpPr>
        <p:spPr>
          <a:xfrm>
            <a:off x="3832695" y="8019566"/>
            <a:ext cx="492125" cy="735330"/>
          </a:xfrm>
          <a:custGeom>
            <a:avLst/>
            <a:gdLst/>
            <a:ahLst/>
            <a:cxnLst/>
            <a:rect l="l" t="t" r="r" b="b"/>
            <a:pathLst>
              <a:path w="492125" h="735329">
                <a:moveTo>
                  <a:pt x="338366" y="609"/>
                </a:moveTo>
                <a:lnTo>
                  <a:pt x="246519" y="355"/>
                </a:lnTo>
                <a:lnTo>
                  <a:pt x="146862" y="609"/>
                </a:lnTo>
                <a:lnTo>
                  <a:pt x="338366" y="609"/>
                </a:lnTo>
                <a:close/>
              </a:path>
              <a:path w="492125" h="735329">
                <a:moveTo>
                  <a:pt x="422605" y="264274"/>
                </a:moveTo>
                <a:lnTo>
                  <a:pt x="388480" y="259537"/>
                </a:lnTo>
                <a:lnTo>
                  <a:pt x="350710" y="257314"/>
                </a:lnTo>
                <a:lnTo>
                  <a:pt x="313220" y="257708"/>
                </a:lnTo>
                <a:lnTo>
                  <a:pt x="279933" y="260832"/>
                </a:lnTo>
                <a:lnTo>
                  <a:pt x="248132" y="265595"/>
                </a:lnTo>
                <a:lnTo>
                  <a:pt x="216281" y="269684"/>
                </a:lnTo>
                <a:lnTo>
                  <a:pt x="184289" y="272351"/>
                </a:lnTo>
                <a:lnTo>
                  <a:pt x="150825" y="272770"/>
                </a:lnTo>
                <a:lnTo>
                  <a:pt x="149542" y="273392"/>
                </a:lnTo>
                <a:lnTo>
                  <a:pt x="147751" y="273837"/>
                </a:lnTo>
                <a:lnTo>
                  <a:pt x="163449" y="633196"/>
                </a:lnTo>
                <a:lnTo>
                  <a:pt x="161099" y="621868"/>
                </a:lnTo>
                <a:lnTo>
                  <a:pt x="157378" y="599122"/>
                </a:lnTo>
                <a:lnTo>
                  <a:pt x="112280" y="273532"/>
                </a:lnTo>
                <a:lnTo>
                  <a:pt x="109905" y="270421"/>
                </a:lnTo>
                <a:lnTo>
                  <a:pt x="98602" y="268566"/>
                </a:lnTo>
                <a:lnTo>
                  <a:pt x="69291" y="264464"/>
                </a:lnTo>
                <a:lnTo>
                  <a:pt x="69202" y="268389"/>
                </a:lnTo>
                <a:lnTo>
                  <a:pt x="95948" y="648754"/>
                </a:lnTo>
                <a:lnTo>
                  <a:pt x="129070" y="680961"/>
                </a:lnTo>
                <a:lnTo>
                  <a:pt x="362864" y="680961"/>
                </a:lnTo>
                <a:lnTo>
                  <a:pt x="395681" y="650265"/>
                </a:lnTo>
                <a:lnTo>
                  <a:pt x="420217" y="303123"/>
                </a:lnTo>
                <a:lnTo>
                  <a:pt x="422605" y="264274"/>
                </a:lnTo>
                <a:close/>
              </a:path>
              <a:path w="492125" h="735329">
                <a:moveTo>
                  <a:pt x="491807" y="50101"/>
                </a:moveTo>
                <a:lnTo>
                  <a:pt x="489762" y="31775"/>
                </a:lnTo>
                <a:lnTo>
                  <a:pt x="485482" y="23888"/>
                </a:lnTo>
                <a:lnTo>
                  <a:pt x="480961" y="15570"/>
                </a:lnTo>
                <a:lnTo>
                  <a:pt x="468058" y="5892"/>
                </a:lnTo>
                <a:lnTo>
                  <a:pt x="468058" y="50101"/>
                </a:lnTo>
                <a:lnTo>
                  <a:pt x="464972" y="96012"/>
                </a:lnTo>
                <a:lnTo>
                  <a:pt x="461784" y="141922"/>
                </a:lnTo>
                <a:lnTo>
                  <a:pt x="455333" y="233756"/>
                </a:lnTo>
                <a:lnTo>
                  <a:pt x="447281" y="350342"/>
                </a:lnTo>
                <a:lnTo>
                  <a:pt x="441426" y="433997"/>
                </a:lnTo>
                <a:lnTo>
                  <a:pt x="422084" y="706843"/>
                </a:lnTo>
                <a:lnTo>
                  <a:pt x="418426" y="710552"/>
                </a:lnTo>
                <a:lnTo>
                  <a:pt x="405231" y="711530"/>
                </a:lnTo>
                <a:lnTo>
                  <a:pt x="402704" y="711479"/>
                </a:lnTo>
                <a:lnTo>
                  <a:pt x="87871" y="711441"/>
                </a:lnTo>
                <a:lnTo>
                  <a:pt x="84620" y="711542"/>
                </a:lnTo>
                <a:lnTo>
                  <a:pt x="84162" y="711542"/>
                </a:lnTo>
                <a:lnTo>
                  <a:pt x="74002" y="709663"/>
                </a:lnTo>
                <a:lnTo>
                  <a:pt x="69507" y="706285"/>
                </a:lnTo>
                <a:lnTo>
                  <a:pt x="65735" y="651979"/>
                </a:lnTo>
                <a:lnTo>
                  <a:pt x="45999" y="371830"/>
                </a:lnTo>
                <a:lnTo>
                  <a:pt x="35902" y="227609"/>
                </a:lnTo>
                <a:lnTo>
                  <a:pt x="25323" y="74739"/>
                </a:lnTo>
                <a:lnTo>
                  <a:pt x="24320" y="61188"/>
                </a:lnTo>
                <a:lnTo>
                  <a:pt x="23888" y="54622"/>
                </a:lnTo>
                <a:lnTo>
                  <a:pt x="23571" y="47904"/>
                </a:lnTo>
                <a:lnTo>
                  <a:pt x="24701" y="37299"/>
                </a:lnTo>
                <a:lnTo>
                  <a:pt x="28867" y="29819"/>
                </a:lnTo>
                <a:lnTo>
                  <a:pt x="36144" y="25374"/>
                </a:lnTo>
                <a:lnTo>
                  <a:pt x="46583" y="23914"/>
                </a:lnTo>
                <a:lnTo>
                  <a:pt x="320319" y="23901"/>
                </a:lnTo>
                <a:lnTo>
                  <a:pt x="443661" y="23914"/>
                </a:lnTo>
                <a:lnTo>
                  <a:pt x="468058" y="50101"/>
                </a:lnTo>
                <a:lnTo>
                  <a:pt x="468058" y="5892"/>
                </a:lnTo>
                <a:lnTo>
                  <a:pt x="465683" y="4102"/>
                </a:lnTo>
                <a:lnTo>
                  <a:pt x="447421" y="622"/>
                </a:lnTo>
                <a:lnTo>
                  <a:pt x="444131" y="0"/>
                </a:lnTo>
                <a:lnTo>
                  <a:pt x="346011" y="622"/>
                </a:lnTo>
                <a:lnTo>
                  <a:pt x="345338" y="622"/>
                </a:lnTo>
                <a:lnTo>
                  <a:pt x="146862" y="609"/>
                </a:lnTo>
                <a:lnTo>
                  <a:pt x="47205" y="12"/>
                </a:lnTo>
                <a:lnTo>
                  <a:pt x="26022" y="4089"/>
                </a:lnTo>
                <a:lnTo>
                  <a:pt x="10782" y="15405"/>
                </a:lnTo>
                <a:lnTo>
                  <a:pt x="1955" y="31445"/>
                </a:lnTo>
                <a:lnTo>
                  <a:pt x="0" y="49644"/>
                </a:lnTo>
                <a:lnTo>
                  <a:pt x="939" y="61328"/>
                </a:lnTo>
                <a:lnTo>
                  <a:pt x="1752" y="72707"/>
                </a:lnTo>
                <a:lnTo>
                  <a:pt x="18262" y="312699"/>
                </a:lnTo>
                <a:lnTo>
                  <a:pt x="25793" y="421157"/>
                </a:lnTo>
                <a:lnTo>
                  <a:pt x="29083" y="467982"/>
                </a:lnTo>
                <a:lnTo>
                  <a:pt x="45618" y="702081"/>
                </a:lnTo>
                <a:lnTo>
                  <a:pt x="72999" y="733336"/>
                </a:lnTo>
                <a:lnTo>
                  <a:pt x="87985" y="734936"/>
                </a:lnTo>
                <a:lnTo>
                  <a:pt x="408406" y="734872"/>
                </a:lnTo>
                <a:lnTo>
                  <a:pt x="443064" y="713028"/>
                </a:lnTo>
                <a:lnTo>
                  <a:pt x="443407" y="711542"/>
                </a:lnTo>
                <a:lnTo>
                  <a:pt x="263766" y="711542"/>
                </a:lnTo>
                <a:lnTo>
                  <a:pt x="443407" y="711530"/>
                </a:lnTo>
                <a:lnTo>
                  <a:pt x="446290" y="699109"/>
                </a:lnTo>
                <a:lnTo>
                  <a:pt x="448005" y="673735"/>
                </a:lnTo>
                <a:lnTo>
                  <a:pt x="449757" y="648373"/>
                </a:lnTo>
                <a:lnTo>
                  <a:pt x="467868" y="392239"/>
                </a:lnTo>
                <a:lnTo>
                  <a:pt x="479018" y="233337"/>
                </a:lnTo>
                <a:lnTo>
                  <a:pt x="485305" y="141503"/>
                </a:lnTo>
                <a:lnTo>
                  <a:pt x="488505" y="95580"/>
                </a:lnTo>
                <a:lnTo>
                  <a:pt x="491807" y="50101"/>
                </a:lnTo>
                <a:close/>
              </a:path>
            </a:pathLst>
          </a:custGeom>
          <a:solidFill>
            <a:srgbClr val="FFFFFF"/>
          </a:solidFill>
        </p:spPr>
        <p:txBody>
          <a:bodyPr wrap="square" lIns="0" tIns="0" rIns="0" bIns="0" rtlCol="0"/>
          <a:lstStyle/>
          <a:p>
            <a:endParaRPr/>
          </a:p>
        </p:txBody>
      </p:sp>
      <p:sp>
        <p:nvSpPr>
          <p:cNvPr id="42" name="object 42"/>
          <p:cNvSpPr/>
          <p:nvPr/>
        </p:nvSpPr>
        <p:spPr>
          <a:xfrm>
            <a:off x="8197520" y="7599996"/>
            <a:ext cx="736600" cy="538480"/>
          </a:xfrm>
          <a:custGeom>
            <a:avLst/>
            <a:gdLst/>
            <a:ahLst/>
            <a:cxnLst/>
            <a:rect l="l" t="t" r="r" b="b"/>
            <a:pathLst>
              <a:path w="736600" h="538479">
                <a:moveTo>
                  <a:pt x="314642" y="374916"/>
                </a:moveTo>
                <a:lnTo>
                  <a:pt x="305536" y="319493"/>
                </a:lnTo>
                <a:lnTo>
                  <a:pt x="285788" y="278295"/>
                </a:lnTo>
                <a:lnTo>
                  <a:pt x="265861" y="256578"/>
                </a:lnTo>
                <a:lnTo>
                  <a:pt x="277329" y="236867"/>
                </a:lnTo>
                <a:lnTo>
                  <a:pt x="284645" y="217462"/>
                </a:lnTo>
                <a:lnTo>
                  <a:pt x="285813" y="214376"/>
                </a:lnTo>
                <a:lnTo>
                  <a:pt x="291033" y="188976"/>
                </a:lnTo>
                <a:lnTo>
                  <a:pt x="292709" y="160502"/>
                </a:lnTo>
                <a:lnTo>
                  <a:pt x="286067" y="110299"/>
                </a:lnTo>
                <a:lnTo>
                  <a:pt x="283743" y="105067"/>
                </a:lnTo>
                <a:lnTo>
                  <a:pt x="268287" y="70243"/>
                </a:lnTo>
                <a:lnTo>
                  <a:pt x="241363" y="39903"/>
                </a:lnTo>
                <a:lnTo>
                  <a:pt x="213296" y="22580"/>
                </a:lnTo>
                <a:lnTo>
                  <a:pt x="213296" y="378777"/>
                </a:lnTo>
                <a:lnTo>
                  <a:pt x="209867" y="399122"/>
                </a:lnTo>
                <a:lnTo>
                  <a:pt x="198704" y="417093"/>
                </a:lnTo>
                <a:lnTo>
                  <a:pt x="178816" y="429971"/>
                </a:lnTo>
                <a:lnTo>
                  <a:pt x="149225" y="435025"/>
                </a:lnTo>
                <a:lnTo>
                  <a:pt x="128778" y="435178"/>
                </a:lnTo>
                <a:lnTo>
                  <a:pt x="127977" y="319633"/>
                </a:lnTo>
                <a:lnTo>
                  <a:pt x="149186" y="319620"/>
                </a:lnTo>
                <a:lnTo>
                  <a:pt x="178079" y="324142"/>
                </a:lnTo>
                <a:lnTo>
                  <a:pt x="198158" y="336816"/>
                </a:lnTo>
                <a:lnTo>
                  <a:pt x="209575" y="354863"/>
                </a:lnTo>
                <a:lnTo>
                  <a:pt x="213271" y="375627"/>
                </a:lnTo>
                <a:lnTo>
                  <a:pt x="213296" y="378777"/>
                </a:lnTo>
                <a:lnTo>
                  <a:pt x="213296" y="22580"/>
                </a:lnTo>
                <a:lnTo>
                  <a:pt x="207289" y="18859"/>
                </a:lnTo>
                <a:lnTo>
                  <a:pt x="191325" y="13893"/>
                </a:lnTo>
                <a:lnTo>
                  <a:pt x="191325" y="161201"/>
                </a:lnTo>
                <a:lnTo>
                  <a:pt x="187921" y="181660"/>
                </a:lnTo>
                <a:lnTo>
                  <a:pt x="176758" y="199821"/>
                </a:lnTo>
                <a:lnTo>
                  <a:pt x="156857" y="212737"/>
                </a:lnTo>
                <a:lnTo>
                  <a:pt x="127254" y="217462"/>
                </a:lnTo>
                <a:lnTo>
                  <a:pt x="126479" y="105067"/>
                </a:lnTo>
                <a:lnTo>
                  <a:pt x="156146" y="109829"/>
                </a:lnTo>
                <a:lnTo>
                  <a:pt x="176212" y="122694"/>
                </a:lnTo>
                <a:lnTo>
                  <a:pt x="187629" y="140779"/>
                </a:lnTo>
                <a:lnTo>
                  <a:pt x="191325" y="161201"/>
                </a:lnTo>
                <a:lnTo>
                  <a:pt x="191325" y="13893"/>
                </a:lnTo>
                <a:lnTo>
                  <a:pt x="168097" y="6654"/>
                </a:lnTo>
                <a:lnTo>
                  <a:pt x="125755" y="2895"/>
                </a:lnTo>
                <a:lnTo>
                  <a:pt x="0" y="3771"/>
                </a:lnTo>
                <a:lnTo>
                  <a:pt x="76" y="13995"/>
                </a:lnTo>
                <a:lnTo>
                  <a:pt x="10071" y="15862"/>
                </a:lnTo>
                <a:lnTo>
                  <a:pt x="17513" y="21729"/>
                </a:lnTo>
                <a:lnTo>
                  <a:pt x="22199" y="31737"/>
                </a:lnTo>
                <a:lnTo>
                  <a:pt x="23888" y="46050"/>
                </a:lnTo>
                <a:lnTo>
                  <a:pt x="27051" y="496417"/>
                </a:lnTo>
                <a:lnTo>
                  <a:pt x="25565" y="510413"/>
                </a:lnTo>
                <a:lnTo>
                  <a:pt x="21031" y="520522"/>
                </a:lnTo>
                <a:lnTo>
                  <a:pt x="13652" y="526681"/>
                </a:lnTo>
                <a:lnTo>
                  <a:pt x="3683" y="528802"/>
                </a:lnTo>
                <a:lnTo>
                  <a:pt x="3746" y="538238"/>
                </a:lnTo>
                <a:lnTo>
                  <a:pt x="149936" y="537210"/>
                </a:lnTo>
                <a:lnTo>
                  <a:pt x="192201" y="532841"/>
                </a:lnTo>
                <a:lnTo>
                  <a:pt x="231241" y="520128"/>
                </a:lnTo>
                <a:lnTo>
                  <a:pt x="265010" y="498665"/>
                </a:lnTo>
                <a:lnTo>
                  <a:pt x="291515" y="468083"/>
                </a:lnTo>
                <a:lnTo>
                  <a:pt x="308737" y="428015"/>
                </a:lnTo>
                <a:lnTo>
                  <a:pt x="314579" y="378777"/>
                </a:lnTo>
                <a:lnTo>
                  <a:pt x="314642" y="374916"/>
                </a:lnTo>
                <a:close/>
              </a:path>
              <a:path w="736600" h="538479">
                <a:moveTo>
                  <a:pt x="736206" y="301218"/>
                </a:moveTo>
                <a:lnTo>
                  <a:pt x="735723" y="231279"/>
                </a:lnTo>
                <a:lnTo>
                  <a:pt x="732536" y="185635"/>
                </a:lnTo>
                <a:lnTo>
                  <a:pt x="723519" y="142608"/>
                </a:lnTo>
                <a:lnTo>
                  <a:pt x="708494" y="103276"/>
                </a:lnTo>
                <a:lnTo>
                  <a:pt x="707821" y="102184"/>
                </a:lnTo>
                <a:lnTo>
                  <a:pt x="687311" y="68707"/>
                </a:lnTo>
                <a:lnTo>
                  <a:pt x="659803" y="40017"/>
                </a:lnTo>
                <a:lnTo>
                  <a:pt x="634022" y="23545"/>
                </a:lnTo>
                <a:lnTo>
                  <a:pt x="634022" y="301218"/>
                </a:lnTo>
                <a:lnTo>
                  <a:pt x="633920" y="303263"/>
                </a:lnTo>
                <a:lnTo>
                  <a:pt x="629615" y="355396"/>
                </a:lnTo>
                <a:lnTo>
                  <a:pt x="614057" y="396405"/>
                </a:lnTo>
                <a:lnTo>
                  <a:pt x="585127" y="422757"/>
                </a:lnTo>
                <a:lnTo>
                  <a:pt x="540613" y="432282"/>
                </a:lnTo>
                <a:lnTo>
                  <a:pt x="495973" y="423379"/>
                </a:lnTo>
                <a:lnTo>
                  <a:pt x="466674" y="397433"/>
                </a:lnTo>
                <a:lnTo>
                  <a:pt x="450557" y="356641"/>
                </a:lnTo>
                <a:lnTo>
                  <a:pt x="445465" y="303987"/>
                </a:lnTo>
                <a:lnTo>
                  <a:pt x="444919" y="234035"/>
                </a:lnTo>
                <a:lnTo>
                  <a:pt x="445020" y="231990"/>
                </a:lnTo>
                <a:lnTo>
                  <a:pt x="449313" y="179400"/>
                </a:lnTo>
                <a:lnTo>
                  <a:pt x="464870" y="138150"/>
                </a:lnTo>
                <a:lnTo>
                  <a:pt x="493788" y="111709"/>
                </a:lnTo>
                <a:lnTo>
                  <a:pt x="538302" y="102184"/>
                </a:lnTo>
                <a:lnTo>
                  <a:pt x="582942" y="111086"/>
                </a:lnTo>
                <a:lnTo>
                  <a:pt x="612241" y="137121"/>
                </a:lnTo>
                <a:lnTo>
                  <a:pt x="628370" y="178142"/>
                </a:lnTo>
                <a:lnTo>
                  <a:pt x="633476" y="231279"/>
                </a:lnTo>
                <a:lnTo>
                  <a:pt x="634022" y="301218"/>
                </a:lnTo>
                <a:lnTo>
                  <a:pt x="634022" y="23545"/>
                </a:lnTo>
                <a:lnTo>
                  <a:pt x="625779" y="18275"/>
                </a:lnTo>
                <a:lnTo>
                  <a:pt x="585101" y="4572"/>
                </a:lnTo>
                <a:lnTo>
                  <a:pt x="537578" y="0"/>
                </a:lnTo>
                <a:lnTo>
                  <a:pt x="490131" y="5232"/>
                </a:lnTo>
                <a:lnTo>
                  <a:pt x="449643" y="19494"/>
                </a:lnTo>
                <a:lnTo>
                  <a:pt x="415937" y="41719"/>
                </a:lnTo>
                <a:lnTo>
                  <a:pt x="388823" y="70802"/>
                </a:lnTo>
                <a:lnTo>
                  <a:pt x="368134" y="105651"/>
                </a:lnTo>
                <a:lnTo>
                  <a:pt x="353669" y="145199"/>
                </a:lnTo>
                <a:lnTo>
                  <a:pt x="345262" y="188353"/>
                </a:lnTo>
                <a:lnTo>
                  <a:pt x="342722" y="234035"/>
                </a:lnTo>
                <a:lnTo>
                  <a:pt x="343204" y="303987"/>
                </a:lnTo>
                <a:lnTo>
                  <a:pt x="346392" y="349580"/>
                </a:lnTo>
                <a:lnTo>
                  <a:pt x="355396" y="392518"/>
                </a:lnTo>
                <a:lnTo>
                  <a:pt x="370408" y="431723"/>
                </a:lnTo>
                <a:lnTo>
                  <a:pt x="391591" y="466140"/>
                </a:lnTo>
                <a:lnTo>
                  <a:pt x="419100" y="494703"/>
                </a:lnTo>
                <a:lnTo>
                  <a:pt x="453123" y="516318"/>
                </a:lnTo>
                <a:lnTo>
                  <a:pt x="493801" y="529920"/>
                </a:lnTo>
                <a:lnTo>
                  <a:pt x="541324" y="534466"/>
                </a:lnTo>
                <a:lnTo>
                  <a:pt x="588784" y="529259"/>
                </a:lnTo>
                <a:lnTo>
                  <a:pt x="629272" y="515073"/>
                </a:lnTo>
                <a:lnTo>
                  <a:pt x="662978" y="492988"/>
                </a:lnTo>
                <a:lnTo>
                  <a:pt x="690092" y="464045"/>
                </a:lnTo>
                <a:lnTo>
                  <a:pt x="709028" y="432282"/>
                </a:lnTo>
                <a:lnTo>
                  <a:pt x="710793" y="429336"/>
                </a:lnTo>
                <a:lnTo>
                  <a:pt x="725246" y="389915"/>
                </a:lnTo>
                <a:lnTo>
                  <a:pt x="733666" y="346849"/>
                </a:lnTo>
                <a:lnTo>
                  <a:pt x="736206" y="301218"/>
                </a:lnTo>
                <a:close/>
              </a:path>
            </a:pathLst>
          </a:custGeom>
          <a:solidFill>
            <a:srgbClr val="FFFFFF"/>
          </a:solidFill>
        </p:spPr>
        <p:txBody>
          <a:bodyPr wrap="square" lIns="0" tIns="0" rIns="0" bIns="0" rtlCol="0"/>
          <a:lstStyle/>
          <a:p>
            <a:endParaRPr/>
          </a:p>
        </p:txBody>
      </p:sp>
      <p:sp>
        <p:nvSpPr>
          <p:cNvPr id="43" name="object 43"/>
          <p:cNvSpPr/>
          <p:nvPr/>
        </p:nvSpPr>
        <p:spPr>
          <a:xfrm>
            <a:off x="9603550" y="7587778"/>
            <a:ext cx="941705" cy="541020"/>
          </a:xfrm>
          <a:custGeom>
            <a:avLst/>
            <a:gdLst/>
            <a:ahLst/>
            <a:cxnLst/>
            <a:rect l="l" t="t" r="r" b="b"/>
            <a:pathLst>
              <a:path w="941704" h="541020">
                <a:moveTo>
                  <a:pt x="256844" y="538822"/>
                </a:moveTo>
                <a:lnTo>
                  <a:pt x="255955" y="413067"/>
                </a:lnTo>
                <a:lnTo>
                  <a:pt x="246532" y="413131"/>
                </a:lnTo>
                <a:lnTo>
                  <a:pt x="244538" y="423125"/>
                </a:lnTo>
                <a:lnTo>
                  <a:pt x="238480" y="430580"/>
                </a:lnTo>
                <a:lnTo>
                  <a:pt x="228434" y="435254"/>
                </a:lnTo>
                <a:lnTo>
                  <a:pt x="214464" y="436930"/>
                </a:lnTo>
                <a:lnTo>
                  <a:pt x="128790" y="437540"/>
                </a:lnTo>
                <a:lnTo>
                  <a:pt x="126060" y="47688"/>
                </a:lnTo>
                <a:lnTo>
                  <a:pt x="127546" y="33362"/>
                </a:lnTo>
                <a:lnTo>
                  <a:pt x="132080" y="23279"/>
                </a:lnTo>
                <a:lnTo>
                  <a:pt x="139446" y="17310"/>
                </a:lnTo>
                <a:lnTo>
                  <a:pt x="149428" y="15303"/>
                </a:lnTo>
                <a:lnTo>
                  <a:pt x="149352" y="5080"/>
                </a:lnTo>
                <a:lnTo>
                  <a:pt x="0" y="6134"/>
                </a:lnTo>
                <a:lnTo>
                  <a:pt x="76" y="16357"/>
                </a:lnTo>
                <a:lnTo>
                  <a:pt x="10071" y="18224"/>
                </a:lnTo>
                <a:lnTo>
                  <a:pt x="17526" y="24079"/>
                </a:lnTo>
                <a:lnTo>
                  <a:pt x="22199" y="34099"/>
                </a:lnTo>
                <a:lnTo>
                  <a:pt x="23888" y="48399"/>
                </a:lnTo>
                <a:lnTo>
                  <a:pt x="27051" y="498779"/>
                </a:lnTo>
                <a:lnTo>
                  <a:pt x="25565" y="512775"/>
                </a:lnTo>
                <a:lnTo>
                  <a:pt x="21031" y="522884"/>
                </a:lnTo>
                <a:lnTo>
                  <a:pt x="13652" y="529043"/>
                </a:lnTo>
                <a:lnTo>
                  <a:pt x="3683" y="531164"/>
                </a:lnTo>
                <a:lnTo>
                  <a:pt x="3746" y="540600"/>
                </a:lnTo>
                <a:lnTo>
                  <a:pt x="256844" y="538822"/>
                </a:lnTo>
                <a:close/>
              </a:path>
              <a:path w="941704" h="541020">
                <a:moveTo>
                  <a:pt x="540537" y="536829"/>
                </a:moveTo>
                <a:lnTo>
                  <a:pt x="539648" y="411073"/>
                </a:lnTo>
                <a:lnTo>
                  <a:pt x="530225" y="411137"/>
                </a:lnTo>
                <a:lnTo>
                  <a:pt x="528243" y="421132"/>
                </a:lnTo>
                <a:lnTo>
                  <a:pt x="522198" y="428574"/>
                </a:lnTo>
                <a:lnTo>
                  <a:pt x="512140" y="433247"/>
                </a:lnTo>
                <a:lnTo>
                  <a:pt x="498157" y="434936"/>
                </a:lnTo>
                <a:lnTo>
                  <a:pt x="412483" y="435546"/>
                </a:lnTo>
                <a:lnTo>
                  <a:pt x="409752" y="45694"/>
                </a:lnTo>
                <a:lnTo>
                  <a:pt x="411251" y="31369"/>
                </a:lnTo>
                <a:lnTo>
                  <a:pt x="415785" y="21285"/>
                </a:lnTo>
                <a:lnTo>
                  <a:pt x="423151" y="15316"/>
                </a:lnTo>
                <a:lnTo>
                  <a:pt x="433120" y="13309"/>
                </a:lnTo>
                <a:lnTo>
                  <a:pt x="433044" y="3086"/>
                </a:lnTo>
                <a:lnTo>
                  <a:pt x="283705" y="4140"/>
                </a:lnTo>
                <a:lnTo>
                  <a:pt x="283781" y="14363"/>
                </a:lnTo>
                <a:lnTo>
                  <a:pt x="293789" y="16230"/>
                </a:lnTo>
                <a:lnTo>
                  <a:pt x="301244" y="22098"/>
                </a:lnTo>
                <a:lnTo>
                  <a:pt x="305917" y="32105"/>
                </a:lnTo>
                <a:lnTo>
                  <a:pt x="307594" y="46405"/>
                </a:lnTo>
                <a:lnTo>
                  <a:pt x="310756" y="496785"/>
                </a:lnTo>
                <a:lnTo>
                  <a:pt x="309270" y="510781"/>
                </a:lnTo>
                <a:lnTo>
                  <a:pt x="304736" y="520903"/>
                </a:lnTo>
                <a:lnTo>
                  <a:pt x="297370" y="527050"/>
                </a:lnTo>
                <a:lnTo>
                  <a:pt x="287388" y="529170"/>
                </a:lnTo>
                <a:lnTo>
                  <a:pt x="287451" y="538607"/>
                </a:lnTo>
                <a:lnTo>
                  <a:pt x="540537" y="536829"/>
                </a:lnTo>
                <a:close/>
              </a:path>
              <a:path w="941704" h="541020">
                <a:moveTo>
                  <a:pt x="941374" y="534022"/>
                </a:moveTo>
                <a:lnTo>
                  <a:pt x="941311" y="524586"/>
                </a:lnTo>
                <a:lnTo>
                  <a:pt x="931024" y="522617"/>
                </a:lnTo>
                <a:lnTo>
                  <a:pt x="922782" y="516572"/>
                </a:lnTo>
                <a:lnTo>
                  <a:pt x="916863" y="506526"/>
                </a:lnTo>
                <a:lnTo>
                  <a:pt x="913574" y="492556"/>
                </a:lnTo>
                <a:lnTo>
                  <a:pt x="907161" y="442556"/>
                </a:lnTo>
                <a:lnTo>
                  <a:pt x="901750" y="400608"/>
                </a:lnTo>
                <a:lnTo>
                  <a:pt x="892657" y="330555"/>
                </a:lnTo>
                <a:lnTo>
                  <a:pt x="868248" y="142570"/>
                </a:lnTo>
                <a:lnTo>
                  <a:pt x="863041" y="102184"/>
                </a:lnTo>
                <a:lnTo>
                  <a:pt x="855408" y="42570"/>
                </a:lnTo>
                <a:lnTo>
                  <a:pt x="854964" y="28257"/>
                </a:lnTo>
                <a:lnTo>
                  <a:pt x="858291" y="18186"/>
                </a:lnTo>
                <a:lnTo>
                  <a:pt x="865035" y="12217"/>
                </a:lnTo>
                <a:lnTo>
                  <a:pt x="874814" y="10210"/>
                </a:lnTo>
                <a:lnTo>
                  <a:pt x="874750" y="0"/>
                </a:lnTo>
                <a:lnTo>
                  <a:pt x="786485" y="622"/>
                </a:lnTo>
                <a:lnTo>
                  <a:pt x="786485" y="302437"/>
                </a:lnTo>
                <a:lnTo>
                  <a:pt x="700214" y="330555"/>
                </a:lnTo>
                <a:lnTo>
                  <a:pt x="705561" y="285457"/>
                </a:lnTo>
                <a:lnTo>
                  <a:pt x="710907" y="239953"/>
                </a:lnTo>
                <a:lnTo>
                  <a:pt x="726909" y="102425"/>
                </a:lnTo>
                <a:lnTo>
                  <a:pt x="760717" y="102374"/>
                </a:lnTo>
                <a:lnTo>
                  <a:pt x="767067" y="152146"/>
                </a:lnTo>
                <a:lnTo>
                  <a:pt x="780110" y="252056"/>
                </a:lnTo>
                <a:lnTo>
                  <a:pt x="786485" y="302437"/>
                </a:lnTo>
                <a:lnTo>
                  <a:pt x="786485" y="622"/>
                </a:lnTo>
                <a:lnTo>
                  <a:pt x="612241" y="1841"/>
                </a:lnTo>
                <a:lnTo>
                  <a:pt x="612317" y="12052"/>
                </a:lnTo>
                <a:lnTo>
                  <a:pt x="621703" y="13931"/>
                </a:lnTo>
                <a:lnTo>
                  <a:pt x="628383" y="19799"/>
                </a:lnTo>
                <a:lnTo>
                  <a:pt x="632002" y="29819"/>
                </a:lnTo>
                <a:lnTo>
                  <a:pt x="632180" y="44132"/>
                </a:lnTo>
                <a:lnTo>
                  <a:pt x="625309" y="102425"/>
                </a:lnTo>
                <a:lnTo>
                  <a:pt x="620407" y="144310"/>
                </a:lnTo>
                <a:lnTo>
                  <a:pt x="591312" y="394728"/>
                </a:lnTo>
                <a:lnTo>
                  <a:pt x="585444" y="444817"/>
                </a:lnTo>
                <a:lnTo>
                  <a:pt x="579539" y="494893"/>
                </a:lnTo>
                <a:lnTo>
                  <a:pt x="552246" y="527316"/>
                </a:lnTo>
                <a:lnTo>
                  <a:pt x="552310" y="536752"/>
                </a:lnTo>
                <a:lnTo>
                  <a:pt x="701662" y="535698"/>
                </a:lnTo>
                <a:lnTo>
                  <a:pt x="701598" y="526275"/>
                </a:lnTo>
                <a:lnTo>
                  <a:pt x="691870" y="524294"/>
                </a:lnTo>
                <a:lnTo>
                  <a:pt x="685228" y="518236"/>
                </a:lnTo>
                <a:lnTo>
                  <a:pt x="681799" y="508177"/>
                </a:lnTo>
                <a:lnTo>
                  <a:pt x="681888" y="492556"/>
                </a:lnTo>
                <a:lnTo>
                  <a:pt x="683374" y="479361"/>
                </a:lnTo>
                <a:lnTo>
                  <a:pt x="685050" y="465277"/>
                </a:lnTo>
                <a:lnTo>
                  <a:pt x="688403" y="437540"/>
                </a:lnTo>
                <a:lnTo>
                  <a:pt x="799744" y="400608"/>
                </a:lnTo>
                <a:lnTo>
                  <a:pt x="802513" y="423583"/>
                </a:lnTo>
                <a:lnTo>
                  <a:pt x="808647" y="470725"/>
                </a:lnTo>
                <a:lnTo>
                  <a:pt x="811403" y="493268"/>
                </a:lnTo>
                <a:lnTo>
                  <a:pt x="811860" y="507263"/>
                </a:lnTo>
                <a:lnTo>
                  <a:pt x="808532" y="517372"/>
                </a:lnTo>
                <a:lnTo>
                  <a:pt x="801776" y="523519"/>
                </a:lnTo>
                <a:lnTo>
                  <a:pt x="791984" y="525640"/>
                </a:lnTo>
                <a:lnTo>
                  <a:pt x="792048" y="535063"/>
                </a:lnTo>
                <a:lnTo>
                  <a:pt x="941374" y="534022"/>
                </a:lnTo>
                <a:close/>
              </a:path>
            </a:pathLst>
          </a:custGeom>
          <a:solidFill>
            <a:srgbClr val="FFFFFF"/>
          </a:solidFill>
        </p:spPr>
        <p:txBody>
          <a:bodyPr wrap="square" lIns="0" tIns="0" rIns="0" bIns="0" rtlCol="0"/>
          <a:lstStyle/>
          <a:p>
            <a:endParaRPr/>
          </a:p>
        </p:txBody>
      </p:sp>
      <p:grpSp>
        <p:nvGrpSpPr>
          <p:cNvPr id="44" name="object 44"/>
          <p:cNvGrpSpPr/>
          <p:nvPr/>
        </p:nvGrpSpPr>
        <p:grpSpPr>
          <a:xfrm>
            <a:off x="7175515" y="8474171"/>
            <a:ext cx="631825" cy="314325"/>
            <a:chOff x="7175515" y="8474171"/>
            <a:chExt cx="631825" cy="314325"/>
          </a:xfrm>
        </p:grpSpPr>
        <p:sp>
          <p:nvSpPr>
            <p:cNvPr id="45" name="object 45"/>
            <p:cNvSpPr/>
            <p:nvPr/>
          </p:nvSpPr>
          <p:spPr>
            <a:xfrm>
              <a:off x="7175513" y="8474175"/>
              <a:ext cx="424815" cy="314325"/>
            </a:xfrm>
            <a:custGeom>
              <a:avLst/>
              <a:gdLst/>
              <a:ahLst/>
              <a:cxnLst/>
              <a:rect l="l" t="t" r="r" b="b"/>
              <a:pathLst>
                <a:path w="424815" h="314325">
                  <a:moveTo>
                    <a:pt x="91960" y="0"/>
                  </a:moveTo>
                  <a:lnTo>
                    <a:pt x="41948" y="0"/>
                  </a:lnTo>
                  <a:lnTo>
                    <a:pt x="32448" y="15595"/>
                  </a:lnTo>
                  <a:lnTo>
                    <a:pt x="16929" y="50736"/>
                  </a:lnTo>
                  <a:lnTo>
                    <a:pt x="6134" y="90881"/>
                  </a:lnTo>
                  <a:lnTo>
                    <a:pt x="673" y="134251"/>
                  </a:lnTo>
                  <a:lnTo>
                    <a:pt x="0" y="157035"/>
                  </a:lnTo>
                  <a:lnTo>
                    <a:pt x="673" y="179806"/>
                  </a:lnTo>
                  <a:lnTo>
                    <a:pt x="6134" y="223012"/>
                  </a:lnTo>
                  <a:lnTo>
                    <a:pt x="16929" y="262902"/>
                  </a:lnTo>
                  <a:lnTo>
                    <a:pt x="32448" y="298221"/>
                  </a:lnTo>
                  <a:lnTo>
                    <a:pt x="41948" y="314083"/>
                  </a:lnTo>
                  <a:lnTo>
                    <a:pt x="91960" y="314083"/>
                  </a:lnTo>
                  <a:lnTo>
                    <a:pt x="82092" y="295097"/>
                  </a:lnTo>
                  <a:lnTo>
                    <a:pt x="73660" y="276034"/>
                  </a:lnTo>
                  <a:lnTo>
                    <a:pt x="61074" y="237744"/>
                  </a:lnTo>
                  <a:lnTo>
                    <a:pt x="53771" y="198361"/>
                  </a:lnTo>
                  <a:lnTo>
                    <a:pt x="51346" y="157035"/>
                  </a:lnTo>
                  <a:lnTo>
                    <a:pt x="51955" y="136144"/>
                  </a:lnTo>
                  <a:lnTo>
                    <a:pt x="56807" y="95796"/>
                  </a:lnTo>
                  <a:lnTo>
                    <a:pt x="66649" y="57162"/>
                  </a:lnTo>
                  <a:lnTo>
                    <a:pt x="82092" y="18986"/>
                  </a:lnTo>
                  <a:lnTo>
                    <a:pt x="91960" y="0"/>
                  </a:lnTo>
                  <a:close/>
                </a:path>
                <a:path w="424815" h="314325">
                  <a:moveTo>
                    <a:pt x="424484" y="248983"/>
                  </a:moveTo>
                  <a:lnTo>
                    <a:pt x="424395" y="143497"/>
                  </a:lnTo>
                  <a:lnTo>
                    <a:pt x="414934" y="100495"/>
                  </a:lnTo>
                  <a:lnTo>
                    <a:pt x="380136" y="70586"/>
                  </a:lnTo>
                  <a:lnTo>
                    <a:pt x="350659" y="65760"/>
                  </a:lnTo>
                  <a:lnTo>
                    <a:pt x="338061" y="66548"/>
                  </a:lnTo>
                  <a:lnTo>
                    <a:pt x="295567" y="84937"/>
                  </a:lnTo>
                  <a:lnTo>
                    <a:pt x="285699" y="95389"/>
                  </a:lnTo>
                  <a:lnTo>
                    <a:pt x="285102" y="94246"/>
                  </a:lnTo>
                  <a:lnTo>
                    <a:pt x="249453" y="68910"/>
                  </a:lnTo>
                  <a:lnTo>
                    <a:pt x="226161" y="65760"/>
                  </a:lnTo>
                  <a:lnTo>
                    <a:pt x="215404" y="66357"/>
                  </a:lnTo>
                  <a:lnTo>
                    <a:pt x="178600" y="80670"/>
                  </a:lnTo>
                  <a:lnTo>
                    <a:pt x="169456" y="89535"/>
                  </a:lnTo>
                  <a:lnTo>
                    <a:pt x="169456" y="68440"/>
                  </a:lnTo>
                  <a:lnTo>
                    <a:pt x="119456" y="68440"/>
                  </a:lnTo>
                  <a:lnTo>
                    <a:pt x="119456" y="248983"/>
                  </a:lnTo>
                  <a:lnTo>
                    <a:pt x="171805" y="248983"/>
                  </a:lnTo>
                  <a:lnTo>
                    <a:pt x="171805" y="158369"/>
                  </a:lnTo>
                  <a:lnTo>
                    <a:pt x="172123" y="150685"/>
                  </a:lnTo>
                  <a:lnTo>
                    <a:pt x="188302" y="117779"/>
                  </a:lnTo>
                  <a:lnTo>
                    <a:pt x="196964" y="112801"/>
                  </a:lnTo>
                  <a:lnTo>
                    <a:pt x="203796" y="111061"/>
                  </a:lnTo>
                  <a:lnTo>
                    <a:pt x="211404" y="111061"/>
                  </a:lnTo>
                  <a:lnTo>
                    <a:pt x="243395" y="134721"/>
                  </a:lnTo>
                  <a:lnTo>
                    <a:pt x="245618" y="153682"/>
                  </a:lnTo>
                  <a:lnTo>
                    <a:pt x="245618" y="248983"/>
                  </a:lnTo>
                  <a:lnTo>
                    <a:pt x="297980" y="248983"/>
                  </a:lnTo>
                  <a:lnTo>
                    <a:pt x="297980" y="158369"/>
                  </a:lnTo>
                  <a:lnTo>
                    <a:pt x="298297" y="150685"/>
                  </a:lnTo>
                  <a:lnTo>
                    <a:pt x="316255" y="116763"/>
                  </a:lnTo>
                  <a:lnTo>
                    <a:pt x="323151" y="112801"/>
                  </a:lnTo>
                  <a:lnTo>
                    <a:pt x="329971" y="111061"/>
                  </a:lnTo>
                  <a:lnTo>
                    <a:pt x="337578" y="111061"/>
                  </a:lnTo>
                  <a:lnTo>
                    <a:pt x="369874" y="134721"/>
                  </a:lnTo>
                  <a:lnTo>
                    <a:pt x="372135" y="153682"/>
                  </a:lnTo>
                  <a:lnTo>
                    <a:pt x="372135" y="248983"/>
                  </a:lnTo>
                  <a:lnTo>
                    <a:pt x="424484" y="248983"/>
                  </a:lnTo>
                  <a:close/>
                </a:path>
              </a:pathLst>
            </a:custGeom>
            <a:solidFill>
              <a:srgbClr val="FFC907"/>
            </a:solidFill>
          </p:spPr>
          <p:txBody>
            <a:bodyPr wrap="square" lIns="0" tIns="0" rIns="0" bIns="0" rtlCol="0"/>
            <a:lstStyle/>
            <a:p>
              <a:endParaRPr/>
            </a:p>
          </p:txBody>
        </p:sp>
        <p:pic>
          <p:nvPicPr>
            <p:cNvPr id="46" name="object 46"/>
            <p:cNvPicPr/>
            <p:nvPr/>
          </p:nvPicPr>
          <p:blipFill>
            <a:blip r:embed="rId12" cstate="print"/>
            <a:stretch>
              <a:fillRect/>
            </a:stretch>
          </p:blipFill>
          <p:spPr>
            <a:xfrm>
              <a:off x="7635242" y="8539932"/>
              <a:ext cx="171475" cy="185902"/>
            </a:xfrm>
            <a:prstGeom prst="rect">
              <a:avLst/>
            </a:prstGeom>
          </p:spPr>
        </p:pic>
      </p:grpSp>
      <p:grpSp>
        <p:nvGrpSpPr>
          <p:cNvPr id="47" name="object 47"/>
          <p:cNvGrpSpPr/>
          <p:nvPr/>
        </p:nvGrpSpPr>
        <p:grpSpPr>
          <a:xfrm>
            <a:off x="7854021" y="8471140"/>
            <a:ext cx="385445" cy="304165"/>
            <a:chOff x="7854021" y="8471140"/>
            <a:chExt cx="385445" cy="304165"/>
          </a:xfrm>
        </p:grpSpPr>
        <p:pic>
          <p:nvPicPr>
            <p:cNvPr id="48" name="object 48"/>
            <p:cNvPicPr/>
            <p:nvPr/>
          </p:nvPicPr>
          <p:blipFill>
            <a:blip r:embed="rId13" cstate="print"/>
            <a:stretch>
              <a:fillRect/>
            </a:stretch>
          </p:blipFill>
          <p:spPr>
            <a:xfrm>
              <a:off x="7854021" y="8539934"/>
              <a:ext cx="184569" cy="183222"/>
            </a:xfrm>
            <a:prstGeom prst="rect">
              <a:avLst/>
            </a:prstGeom>
          </p:spPr>
        </p:pic>
        <p:pic>
          <p:nvPicPr>
            <p:cNvPr id="49" name="object 49"/>
            <p:cNvPicPr/>
            <p:nvPr/>
          </p:nvPicPr>
          <p:blipFill>
            <a:blip r:embed="rId14" cstate="print"/>
            <a:stretch>
              <a:fillRect/>
            </a:stretch>
          </p:blipFill>
          <p:spPr>
            <a:xfrm>
              <a:off x="8081530" y="8471140"/>
              <a:ext cx="157725" cy="303688"/>
            </a:xfrm>
            <a:prstGeom prst="rect">
              <a:avLst/>
            </a:prstGeom>
          </p:spPr>
        </p:pic>
      </p:grpSp>
      <p:pic>
        <p:nvPicPr>
          <p:cNvPr id="50" name="object 50"/>
          <p:cNvPicPr/>
          <p:nvPr/>
        </p:nvPicPr>
        <p:blipFill>
          <a:blip r:embed="rId15" cstate="print"/>
          <a:stretch>
            <a:fillRect/>
          </a:stretch>
        </p:blipFill>
        <p:spPr>
          <a:xfrm>
            <a:off x="8356528" y="6551026"/>
            <a:ext cx="3191708" cy="2239918"/>
          </a:xfrm>
          <a:prstGeom prst="rect">
            <a:avLst/>
          </a:prstGeom>
        </p:spPr>
      </p:pic>
      <p:grpSp>
        <p:nvGrpSpPr>
          <p:cNvPr id="58" name="object 58"/>
          <p:cNvGrpSpPr/>
          <p:nvPr/>
        </p:nvGrpSpPr>
        <p:grpSpPr>
          <a:xfrm>
            <a:off x="863600" y="9281542"/>
            <a:ext cx="406400" cy="251460"/>
            <a:chOff x="2322189" y="9281542"/>
            <a:chExt cx="406400" cy="251460"/>
          </a:xfrm>
        </p:grpSpPr>
        <p:pic>
          <p:nvPicPr>
            <p:cNvPr id="59" name="object 59"/>
            <p:cNvPicPr/>
            <p:nvPr/>
          </p:nvPicPr>
          <p:blipFill>
            <a:blip r:embed="rId16" cstate="print"/>
            <a:stretch>
              <a:fillRect/>
            </a:stretch>
          </p:blipFill>
          <p:spPr>
            <a:xfrm>
              <a:off x="2322189" y="9281542"/>
              <a:ext cx="171475" cy="185902"/>
            </a:xfrm>
            <a:prstGeom prst="rect">
              <a:avLst/>
            </a:prstGeom>
          </p:spPr>
        </p:pic>
        <p:pic>
          <p:nvPicPr>
            <p:cNvPr id="60" name="object 60"/>
            <p:cNvPicPr/>
            <p:nvPr/>
          </p:nvPicPr>
          <p:blipFill>
            <a:blip r:embed="rId17" cstate="print"/>
            <a:stretch>
              <a:fillRect/>
            </a:stretch>
          </p:blipFill>
          <p:spPr>
            <a:xfrm>
              <a:off x="2528902" y="9281551"/>
              <a:ext cx="199669" cy="250990"/>
            </a:xfrm>
            <a:prstGeom prst="rect">
              <a:avLst/>
            </a:prstGeom>
          </p:spPr>
        </p:pic>
      </p:grpSp>
      <p:grpSp>
        <p:nvGrpSpPr>
          <p:cNvPr id="61" name="object 61"/>
          <p:cNvGrpSpPr/>
          <p:nvPr/>
        </p:nvGrpSpPr>
        <p:grpSpPr>
          <a:xfrm>
            <a:off x="1317633" y="9281542"/>
            <a:ext cx="391263" cy="185902"/>
            <a:chOff x="2776222" y="9281542"/>
            <a:chExt cx="391263" cy="185902"/>
          </a:xfrm>
        </p:grpSpPr>
        <p:pic>
          <p:nvPicPr>
            <p:cNvPr id="62" name="object 62"/>
            <p:cNvPicPr/>
            <p:nvPr/>
          </p:nvPicPr>
          <p:blipFill>
            <a:blip r:embed="rId18" cstate="print"/>
            <a:stretch>
              <a:fillRect/>
            </a:stretch>
          </p:blipFill>
          <p:spPr>
            <a:xfrm>
              <a:off x="2776222" y="9284221"/>
              <a:ext cx="182880" cy="183222"/>
            </a:xfrm>
            <a:prstGeom prst="rect">
              <a:avLst/>
            </a:prstGeom>
          </p:spPr>
        </p:pic>
        <p:pic>
          <p:nvPicPr>
            <p:cNvPr id="63" name="object 63"/>
            <p:cNvPicPr/>
            <p:nvPr/>
          </p:nvPicPr>
          <p:blipFill>
            <a:blip r:embed="rId16" cstate="print"/>
            <a:stretch>
              <a:fillRect/>
            </a:stretch>
          </p:blipFill>
          <p:spPr>
            <a:xfrm>
              <a:off x="2996010" y="9281542"/>
              <a:ext cx="171475" cy="185902"/>
            </a:xfrm>
            <a:prstGeom prst="rect">
              <a:avLst/>
            </a:prstGeom>
          </p:spPr>
        </p:pic>
      </p:grpSp>
      <p:sp>
        <p:nvSpPr>
          <p:cNvPr id="64" name="object 64"/>
          <p:cNvSpPr/>
          <p:nvPr/>
        </p:nvSpPr>
        <p:spPr>
          <a:xfrm>
            <a:off x="1842268" y="9103066"/>
            <a:ext cx="695960" cy="368300"/>
          </a:xfrm>
          <a:custGeom>
            <a:avLst/>
            <a:gdLst/>
            <a:ahLst/>
            <a:cxnLst/>
            <a:rect l="l" t="t" r="r" b="b"/>
            <a:pathLst>
              <a:path w="695960" h="368300">
                <a:moveTo>
                  <a:pt x="282968" y="252984"/>
                </a:moveTo>
                <a:lnTo>
                  <a:pt x="274586" y="210959"/>
                </a:lnTo>
                <a:lnTo>
                  <a:pt x="249428" y="177292"/>
                </a:lnTo>
                <a:lnTo>
                  <a:pt x="207899" y="155206"/>
                </a:lnTo>
                <a:lnTo>
                  <a:pt x="186524" y="150799"/>
                </a:lnTo>
                <a:lnTo>
                  <a:pt x="189115" y="147840"/>
                </a:lnTo>
                <a:lnTo>
                  <a:pt x="255549" y="72148"/>
                </a:lnTo>
                <a:lnTo>
                  <a:pt x="266700" y="59448"/>
                </a:lnTo>
                <a:lnTo>
                  <a:pt x="266700" y="42672"/>
                </a:lnTo>
                <a:lnTo>
                  <a:pt x="266700" y="6108"/>
                </a:lnTo>
                <a:lnTo>
                  <a:pt x="17792" y="6108"/>
                </a:lnTo>
                <a:lnTo>
                  <a:pt x="17792" y="72148"/>
                </a:lnTo>
                <a:lnTo>
                  <a:pt x="169062" y="72148"/>
                </a:lnTo>
                <a:lnTo>
                  <a:pt x="96012" y="154940"/>
                </a:lnTo>
                <a:lnTo>
                  <a:pt x="96012" y="209308"/>
                </a:lnTo>
                <a:lnTo>
                  <a:pt x="133616" y="209308"/>
                </a:lnTo>
                <a:lnTo>
                  <a:pt x="149936" y="210045"/>
                </a:lnTo>
                <a:lnTo>
                  <a:pt x="191300" y="227368"/>
                </a:lnTo>
                <a:lnTo>
                  <a:pt x="200152" y="252984"/>
                </a:lnTo>
                <a:lnTo>
                  <a:pt x="199034" y="263080"/>
                </a:lnTo>
                <a:lnTo>
                  <a:pt x="172656" y="291858"/>
                </a:lnTo>
                <a:lnTo>
                  <a:pt x="133616" y="298716"/>
                </a:lnTo>
                <a:lnTo>
                  <a:pt x="119926" y="298183"/>
                </a:lnTo>
                <a:lnTo>
                  <a:pt x="79260" y="290068"/>
                </a:lnTo>
                <a:lnTo>
                  <a:pt x="42570" y="273697"/>
                </a:lnTo>
                <a:lnTo>
                  <a:pt x="32016" y="266700"/>
                </a:lnTo>
                <a:lnTo>
                  <a:pt x="0" y="329692"/>
                </a:lnTo>
                <a:lnTo>
                  <a:pt x="44386" y="352412"/>
                </a:lnTo>
                <a:lnTo>
                  <a:pt x="98679" y="365315"/>
                </a:lnTo>
                <a:lnTo>
                  <a:pt x="135636" y="367792"/>
                </a:lnTo>
                <a:lnTo>
                  <a:pt x="159893" y="366776"/>
                </a:lnTo>
                <a:lnTo>
                  <a:pt x="201561" y="358648"/>
                </a:lnTo>
                <a:lnTo>
                  <a:pt x="247269" y="332816"/>
                </a:lnTo>
                <a:lnTo>
                  <a:pt x="272592" y="298716"/>
                </a:lnTo>
                <a:lnTo>
                  <a:pt x="274104" y="295808"/>
                </a:lnTo>
                <a:lnTo>
                  <a:pt x="279019" y="282016"/>
                </a:lnTo>
                <a:lnTo>
                  <a:pt x="281978" y="267741"/>
                </a:lnTo>
                <a:lnTo>
                  <a:pt x="282968" y="252984"/>
                </a:lnTo>
                <a:close/>
              </a:path>
              <a:path w="695960" h="368300">
                <a:moveTo>
                  <a:pt x="695452" y="62992"/>
                </a:moveTo>
                <a:lnTo>
                  <a:pt x="667385" y="35763"/>
                </a:lnTo>
                <a:lnTo>
                  <a:pt x="632968" y="16002"/>
                </a:lnTo>
                <a:lnTo>
                  <a:pt x="593217" y="4000"/>
                </a:lnTo>
                <a:lnTo>
                  <a:pt x="549148" y="0"/>
                </a:lnTo>
                <a:lnTo>
                  <a:pt x="528713" y="850"/>
                </a:lnTo>
                <a:lnTo>
                  <a:pt x="490232" y="7581"/>
                </a:lnTo>
                <a:lnTo>
                  <a:pt x="439229" y="29794"/>
                </a:lnTo>
                <a:lnTo>
                  <a:pt x="398754" y="64808"/>
                </a:lnTo>
                <a:lnTo>
                  <a:pt x="370840" y="110248"/>
                </a:lnTo>
                <a:lnTo>
                  <a:pt x="364591" y="127508"/>
                </a:lnTo>
                <a:lnTo>
                  <a:pt x="307340" y="127508"/>
                </a:lnTo>
                <a:lnTo>
                  <a:pt x="307340" y="170180"/>
                </a:lnTo>
                <a:lnTo>
                  <a:pt x="357225" y="170180"/>
                </a:lnTo>
                <a:lnTo>
                  <a:pt x="356616" y="183908"/>
                </a:lnTo>
                <a:lnTo>
                  <a:pt x="357225" y="197624"/>
                </a:lnTo>
                <a:lnTo>
                  <a:pt x="307340" y="197624"/>
                </a:lnTo>
                <a:lnTo>
                  <a:pt x="307340" y="240284"/>
                </a:lnTo>
                <a:lnTo>
                  <a:pt x="364591" y="240284"/>
                </a:lnTo>
                <a:lnTo>
                  <a:pt x="370840" y="257556"/>
                </a:lnTo>
                <a:lnTo>
                  <a:pt x="398754" y="302996"/>
                </a:lnTo>
                <a:lnTo>
                  <a:pt x="439229" y="338023"/>
                </a:lnTo>
                <a:lnTo>
                  <a:pt x="490232" y="360222"/>
                </a:lnTo>
                <a:lnTo>
                  <a:pt x="528713" y="366953"/>
                </a:lnTo>
                <a:lnTo>
                  <a:pt x="549148" y="367792"/>
                </a:lnTo>
                <a:lnTo>
                  <a:pt x="571728" y="366776"/>
                </a:lnTo>
                <a:lnTo>
                  <a:pt x="613638" y="358648"/>
                </a:lnTo>
                <a:lnTo>
                  <a:pt x="650976" y="342493"/>
                </a:lnTo>
                <a:lnTo>
                  <a:pt x="682218" y="318871"/>
                </a:lnTo>
                <a:lnTo>
                  <a:pt x="695452" y="304292"/>
                </a:lnTo>
                <a:lnTo>
                  <a:pt x="688365" y="297688"/>
                </a:lnTo>
                <a:lnTo>
                  <a:pt x="643115" y="255524"/>
                </a:lnTo>
                <a:lnTo>
                  <a:pt x="633730" y="265518"/>
                </a:lnTo>
                <a:lnTo>
                  <a:pt x="623824" y="274129"/>
                </a:lnTo>
                <a:lnTo>
                  <a:pt x="578993" y="295084"/>
                </a:lnTo>
                <a:lnTo>
                  <a:pt x="553199" y="297688"/>
                </a:lnTo>
                <a:lnTo>
                  <a:pt x="541020" y="297180"/>
                </a:lnTo>
                <a:lnTo>
                  <a:pt x="497433" y="285051"/>
                </a:lnTo>
                <a:lnTo>
                  <a:pt x="464235" y="258229"/>
                </a:lnTo>
                <a:lnTo>
                  <a:pt x="452475" y="240284"/>
                </a:lnTo>
                <a:lnTo>
                  <a:pt x="581152" y="240284"/>
                </a:lnTo>
                <a:lnTo>
                  <a:pt x="581152" y="197624"/>
                </a:lnTo>
                <a:lnTo>
                  <a:pt x="440105" y="197624"/>
                </a:lnTo>
                <a:lnTo>
                  <a:pt x="439940" y="196316"/>
                </a:lnTo>
                <a:lnTo>
                  <a:pt x="439407" y="183908"/>
                </a:lnTo>
                <a:lnTo>
                  <a:pt x="439940" y="171488"/>
                </a:lnTo>
                <a:lnTo>
                  <a:pt x="441515" y="159651"/>
                </a:lnTo>
                <a:lnTo>
                  <a:pt x="440118" y="170180"/>
                </a:lnTo>
                <a:lnTo>
                  <a:pt x="581152" y="170180"/>
                </a:lnTo>
                <a:lnTo>
                  <a:pt x="581152" y="127508"/>
                </a:lnTo>
                <a:lnTo>
                  <a:pt x="452488" y="127508"/>
                </a:lnTo>
                <a:lnTo>
                  <a:pt x="447802" y="137668"/>
                </a:lnTo>
                <a:lnTo>
                  <a:pt x="452424" y="127609"/>
                </a:lnTo>
                <a:lnTo>
                  <a:pt x="457898" y="118237"/>
                </a:lnTo>
                <a:lnTo>
                  <a:pt x="464235" y="109575"/>
                </a:lnTo>
                <a:lnTo>
                  <a:pt x="497433" y="82740"/>
                </a:lnTo>
                <a:lnTo>
                  <a:pt x="541020" y="70624"/>
                </a:lnTo>
                <a:lnTo>
                  <a:pt x="553199" y="70116"/>
                </a:lnTo>
                <a:lnTo>
                  <a:pt x="566381" y="70764"/>
                </a:lnTo>
                <a:lnTo>
                  <a:pt x="613410" y="86385"/>
                </a:lnTo>
                <a:lnTo>
                  <a:pt x="643115" y="111760"/>
                </a:lnTo>
                <a:lnTo>
                  <a:pt x="687806" y="70116"/>
                </a:lnTo>
                <a:lnTo>
                  <a:pt x="695452" y="62992"/>
                </a:lnTo>
                <a:close/>
              </a:path>
            </a:pathLst>
          </a:custGeom>
          <a:solidFill>
            <a:srgbClr val="FFC907"/>
          </a:solidFill>
        </p:spPr>
        <p:txBody>
          <a:bodyPr wrap="square" lIns="0" tIns="0" rIns="0" bIns="0" rtlCol="0"/>
          <a:lstStyle/>
          <a:p>
            <a:endParaRPr/>
          </a:p>
        </p:txBody>
      </p:sp>
      <p:grpSp>
        <p:nvGrpSpPr>
          <p:cNvPr id="72" name="object 72"/>
          <p:cNvGrpSpPr/>
          <p:nvPr/>
        </p:nvGrpSpPr>
        <p:grpSpPr>
          <a:xfrm>
            <a:off x="863600" y="9739781"/>
            <a:ext cx="1596390" cy="253365"/>
            <a:chOff x="2322861" y="9739781"/>
            <a:chExt cx="1596390" cy="253365"/>
          </a:xfrm>
        </p:grpSpPr>
        <p:pic>
          <p:nvPicPr>
            <p:cNvPr id="73" name="object 73"/>
            <p:cNvPicPr/>
            <p:nvPr/>
          </p:nvPicPr>
          <p:blipFill>
            <a:blip r:embed="rId19" cstate="print"/>
            <a:stretch>
              <a:fillRect/>
            </a:stretch>
          </p:blipFill>
          <p:spPr>
            <a:xfrm>
              <a:off x="2322861" y="9749843"/>
              <a:ext cx="1300316" cy="242950"/>
            </a:xfrm>
            <a:prstGeom prst="rect">
              <a:avLst/>
            </a:prstGeom>
          </p:spPr>
        </p:pic>
        <p:sp>
          <p:nvSpPr>
            <p:cNvPr id="74" name="object 74"/>
            <p:cNvSpPr/>
            <p:nvPr/>
          </p:nvSpPr>
          <p:spPr>
            <a:xfrm>
              <a:off x="3658082" y="9739781"/>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pic>
          <p:nvPicPr>
            <p:cNvPr id="75" name="object 75"/>
            <p:cNvPicPr/>
            <p:nvPr/>
          </p:nvPicPr>
          <p:blipFill>
            <a:blip r:embed="rId16" cstate="print"/>
            <a:stretch>
              <a:fillRect/>
            </a:stretch>
          </p:blipFill>
          <p:spPr>
            <a:xfrm>
              <a:off x="3747330" y="9805553"/>
              <a:ext cx="171475" cy="185902"/>
            </a:xfrm>
            <a:prstGeom prst="rect">
              <a:avLst/>
            </a:prstGeom>
          </p:spPr>
        </p:pic>
      </p:grpSp>
      <p:sp>
        <p:nvSpPr>
          <p:cNvPr id="76" name="object 76"/>
          <p:cNvSpPr/>
          <p:nvPr/>
        </p:nvSpPr>
        <p:spPr>
          <a:xfrm>
            <a:off x="2592915" y="9627081"/>
            <a:ext cx="695960" cy="368300"/>
          </a:xfrm>
          <a:custGeom>
            <a:avLst/>
            <a:gdLst/>
            <a:ahLst/>
            <a:cxnLst/>
            <a:rect l="l" t="t" r="r" b="b"/>
            <a:pathLst>
              <a:path w="695960" h="368300">
                <a:moveTo>
                  <a:pt x="282968" y="252984"/>
                </a:moveTo>
                <a:lnTo>
                  <a:pt x="274586" y="210947"/>
                </a:lnTo>
                <a:lnTo>
                  <a:pt x="249428" y="177292"/>
                </a:lnTo>
                <a:lnTo>
                  <a:pt x="241312" y="171716"/>
                </a:lnTo>
                <a:lnTo>
                  <a:pt x="230670" y="164401"/>
                </a:lnTo>
                <a:lnTo>
                  <a:pt x="207899" y="155206"/>
                </a:lnTo>
                <a:lnTo>
                  <a:pt x="186524" y="150787"/>
                </a:lnTo>
                <a:lnTo>
                  <a:pt x="189115" y="147840"/>
                </a:lnTo>
                <a:lnTo>
                  <a:pt x="255549" y="72148"/>
                </a:lnTo>
                <a:lnTo>
                  <a:pt x="266700" y="59448"/>
                </a:lnTo>
                <a:lnTo>
                  <a:pt x="266700" y="42672"/>
                </a:lnTo>
                <a:lnTo>
                  <a:pt x="266700" y="6108"/>
                </a:lnTo>
                <a:lnTo>
                  <a:pt x="17792" y="6108"/>
                </a:lnTo>
                <a:lnTo>
                  <a:pt x="17792" y="72148"/>
                </a:lnTo>
                <a:lnTo>
                  <a:pt x="169062" y="72148"/>
                </a:lnTo>
                <a:lnTo>
                  <a:pt x="96012" y="154940"/>
                </a:lnTo>
                <a:lnTo>
                  <a:pt x="96012" y="209308"/>
                </a:lnTo>
                <a:lnTo>
                  <a:pt x="133616" y="209308"/>
                </a:lnTo>
                <a:lnTo>
                  <a:pt x="149936" y="210032"/>
                </a:lnTo>
                <a:lnTo>
                  <a:pt x="191300" y="227368"/>
                </a:lnTo>
                <a:lnTo>
                  <a:pt x="200152" y="252984"/>
                </a:lnTo>
                <a:lnTo>
                  <a:pt x="199034" y="263080"/>
                </a:lnTo>
                <a:lnTo>
                  <a:pt x="172669" y="291846"/>
                </a:lnTo>
                <a:lnTo>
                  <a:pt x="133616" y="298716"/>
                </a:lnTo>
                <a:lnTo>
                  <a:pt x="119926" y="298170"/>
                </a:lnTo>
                <a:lnTo>
                  <a:pt x="79260" y="290068"/>
                </a:lnTo>
                <a:lnTo>
                  <a:pt x="42583" y="273685"/>
                </a:lnTo>
                <a:lnTo>
                  <a:pt x="32016" y="266700"/>
                </a:lnTo>
                <a:lnTo>
                  <a:pt x="0" y="329692"/>
                </a:lnTo>
                <a:lnTo>
                  <a:pt x="44386" y="352412"/>
                </a:lnTo>
                <a:lnTo>
                  <a:pt x="98679" y="365315"/>
                </a:lnTo>
                <a:lnTo>
                  <a:pt x="135636" y="367792"/>
                </a:lnTo>
                <a:lnTo>
                  <a:pt x="159893" y="366776"/>
                </a:lnTo>
                <a:lnTo>
                  <a:pt x="201561" y="358648"/>
                </a:lnTo>
                <a:lnTo>
                  <a:pt x="247269" y="332803"/>
                </a:lnTo>
                <a:lnTo>
                  <a:pt x="272592" y="298716"/>
                </a:lnTo>
                <a:lnTo>
                  <a:pt x="281978" y="267728"/>
                </a:lnTo>
                <a:lnTo>
                  <a:pt x="282968" y="252984"/>
                </a:lnTo>
                <a:close/>
              </a:path>
              <a:path w="695960" h="368300">
                <a:moveTo>
                  <a:pt x="695464" y="62992"/>
                </a:moveTo>
                <a:lnTo>
                  <a:pt x="667385" y="35763"/>
                </a:lnTo>
                <a:lnTo>
                  <a:pt x="632980" y="16002"/>
                </a:lnTo>
                <a:lnTo>
                  <a:pt x="593217" y="4000"/>
                </a:lnTo>
                <a:lnTo>
                  <a:pt x="549160" y="0"/>
                </a:lnTo>
                <a:lnTo>
                  <a:pt x="528713" y="838"/>
                </a:lnTo>
                <a:lnTo>
                  <a:pt x="490232" y="7581"/>
                </a:lnTo>
                <a:lnTo>
                  <a:pt x="439229" y="29794"/>
                </a:lnTo>
                <a:lnTo>
                  <a:pt x="398754" y="64808"/>
                </a:lnTo>
                <a:lnTo>
                  <a:pt x="370852" y="110248"/>
                </a:lnTo>
                <a:lnTo>
                  <a:pt x="364591" y="127508"/>
                </a:lnTo>
                <a:lnTo>
                  <a:pt x="307352" y="127508"/>
                </a:lnTo>
                <a:lnTo>
                  <a:pt x="307352" y="170180"/>
                </a:lnTo>
                <a:lnTo>
                  <a:pt x="357238" y="170180"/>
                </a:lnTo>
                <a:lnTo>
                  <a:pt x="356628" y="183908"/>
                </a:lnTo>
                <a:lnTo>
                  <a:pt x="357238" y="197624"/>
                </a:lnTo>
                <a:lnTo>
                  <a:pt x="307352" y="197624"/>
                </a:lnTo>
                <a:lnTo>
                  <a:pt x="307352" y="240284"/>
                </a:lnTo>
                <a:lnTo>
                  <a:pt x="364591" y="240284"/>
                </a:lnTo>
                <a:lnTo>
                  <a:pt x="370852" y="257556"/>
                </a:lnTo>
                <a:lnTo>
                  <a:pt x="398754" y="302996"/>
                </a:lnTo>
                <a:lnTo>
                  <a:pt x="439229" y="338023"/>
                </a:lnTo>
                <a:lnTo>
                  <a:pt x="490232" y="360210"/>
                </a:lnTo>
                <a:lnTo>
                  <a:pt x="528713" y="366953"/>
                </a:lnTo>
                <a:lnTo>
                  <a:pt x="549160" y="367792"/>
                </a:lnTo>
                <a:lnTo>
                  <a:pt x="571728" y="366776"/>
                </a:lnTo>
                <a:lnTo>
                  <a:pt x="613638" y="358648"/>
                </a:lnTo>
                <a:lnTo>
                  <a:pt x="650976" y="342493"/>
                </a:lnTo>
                <a:lnTo>
                  <a:pt x="682218" y="318871"/>
                </a:lnTo>
                <a:lnTo>
                  <a:pt x="695464" y="304292"/>
                </a:lnTo>
                <a:lnTo>
                  <a:pt x="688378" y="297688"/>
                </a:lnTo>
                <a:lnTo>
                  <a:pt x="643128" y="255524"/>
                </a:lnTo>
                <a:lnTo>
                  <a:pt x="633730" y="265506"/>
                </a:lnTo>
                <a:lnTo>
                  <a:pt x="623824" y="274129"/>
                </a:lnTo>
                <a:lnTo>
                  <a:pt x="578993" y="295084"/>
                </a:lnTo>
                <a:lnTo>
                  <a:pt x="553212" y="297688"/>
                </a:lnTo>
                <a:lnTo>
                  <a:pt x="541020" y="297180"/>
                </a:lnTo>
                <a:lnTo>
                  <a:pt x="497433" y="285051"/>
                </a:lnTo>
                <a:lnTo>
                  <a:pt x="464235" y="258216"/>
                </a:lnTo>
                <a:lnTo>
                  <a:pt x="447814" y="230124"/>
                </a:lnTo>
                <a:lnTo>
                  <a:pt x="452488" y="240284"/>
                </a:lnTo>
                <a:lnTo>
                  <a:pt x="581164" y="240284"/>
                </a:lnTo>
                <a:lnTo>
                  <a:pt x="581164" y="197624"/>
                </a:lnTo>
                <a:lnTo>
                  <a:pt x="440118" y="197624"/>
                </a:lnTo>
                <a:lnTo>
                  <a:pt x="441515" y="208153"/>
                </a:lnTo>
                <a:lnTo>
                  <a:pt x="439940" y="196316"/>
                </a:lnTo>
                <a:lnTo>
                  <a:pt x="439420" y="183908"/>
                </a:lnTo>
                <a:lnTo>
                  <a:pt x="439940" y="171488"/>
                </a:lnTo>
                <a:lnTo>
                  <a:pt x="441515" y="159639"/>
                </a:lnTo>
                <a:lnTo>
                  <a:pt x="440118" y="170180"/>
                </a:lnTo>
                <a:lnTo>
                  <a:pt x="581164" y="170180"/>
                </a:lnTo>
                <a:lnTo>
                  <a:pt x="581164" y="127508"/>
                </a:lnTo>
                <a:lnTo>
                  <a:pt x="452488" y="127508"/>
                </a:lnTo>
                <a:lnTo>
                  <a:pt x="447814" y="137668"/>
                </a:lnTo>
                <a:lnTo>
                  <a:pt x="452424" y="127609"/>
                </a:lnTo>
                <a:lnTo>
                  <a:pt x="457911" y="118237"/>
                </a:lnTo>
                <a:lnTo>
                  <a:pt x="464235" y="109562"/>
                </a:lnTo>
                <a:lnTo>
                  <a:pt x="497433" y="82740"/>
                </a:lnTo>
                <a:lnTo>
                  <a:pt x="541020" y="70624"/>
                </a:lnTo>
                <a:lnTo>
                  <a:pt x="553212" y="70116"/>
                </a:lnTo>
                <a:lnTo>
                  <a:pt x="566381" y="70764"/>
                </a:lnTo>
                <a:lnTo>
                  <a:pt x="613410" y="86372"/>
                </a:lnTo>
                <a:lnTo>
                  <a:pt x="643128" y="111760"/>
                </a:lnTo>
                <a:lnTo>
                  <a:pt x="687819" y="70116"/>
                </a:lnTo>
                <a:lnTo>
                  <a:pt x="695464" y="62992"/>
                </a:lnTo>
                <a:close/>
              </a:path>
            </a:pathLst>
          </a:custGeom>
          <a:solidFill>
            <a:srgbClr val="FFC907"/>
          </a:solidFill>
        </p:spPr>
        <p:txBody>
          <a:bodyPr wrap="square" lIns="0" tIns="0" rIns="0" bIns="0" rtlCol="0"/>
          <a:lstStyle/>
          <a:p>
            <a:endParaRPr/>
          </a:p>
        </p:txBody>
      </p:sp>
      <p:grpSp>
        <p:nvGrpSpPr>
          <p:cNvPr id="84" name="object 84"/>
          <p:cNvGrpSpPr/>
          <p:nvPr/>
        </p:nvGrpSpPr>
        <p:grpSpPr>
          <a:xfrm>
            <a:off x="863600" y="10248708"/>
            <a:ext cx="965200" cy="267335"/>
            <a:chOff x="2317158" y="10248708"/>
            <a:chExt cx="965200" cy="267335"/>
          </a:xfrm>
        </p:grpSpPr>
        <p:sp>
          <p:nvSpPr>
            <p:cNvPr id="85" name="object 85"/>
            <p:cNvSpPr/>
            <p:nvPr/>
          </p:nvSpPr>
          <p:spPr>
            <a:xfrm>
              <a:off x="2317153" y="10248708"/>
              <a:ext cx="464184" cy="264160"/>
            </a:xfrm>
            <a:custGeom>
              <a:avLst/>
              <a:gdLst/>
              <a:ahLst/>
              <a:cxnLst/>
              <a:rect l="l" t="t" r="r" b="b"/>
              <a:pathLst>
                <a:path w="464185" h="264159">
                  <a:moveTo>
                    <a:pt x="375513" y="29184"/>
                  </a:moveTo>
                  <a:lnTo>
                    <a:pt x="323494" y="29184"/>
                  </a:lnTo>
                  <a:lnTo>
                    <a:pt x="268757" y="195516"/>
                  </a:lnTo>
                  <a:lnTo>
                    <a:pt x="231990" y="81534"/>
                  </a:lnTo>
                  <a:lnTo>
                    <a:pt x="215112" y="29184"/>
                  </a:lnTo>
                  <a:lnTo>
                    <a:pt x="164769" y="29184"/>
                  </a:lnTo>
                  <a:lnTo>
                    <a:pt x="109372" y="194310"/>
                  </a:lnTo>
                  <a:lnTo>
                    <a:pt x="56388" y="29184"/>
                  </a:lnTo>
                  <a:lnTo>
                    <a:pt x="0" y="29184"/>
                  </a:lnTo>
                  <a:lnTo>
                    <a:pt x="76847" y="264083"/>
                  </a:lnTo>
                  <a:lnTo>
                    <a:pt x="135242" y="264083"/>
                  </a:lnTo>
                  <a:lnTo>
                    <a:pt x="144221" y="237248"/>
                  </a:lnTo>
                  <a:lnTo>
                    <a:pt x="188480" y="104914"/>
                  </a:lnTo>
                  <a:lnTo>
                    <a:pt x="240271" y="264083"/>
                  </a:lnTo>
                  <a:lnTo>
                    <a:pt x="298665" y="264083"/>
                  </a:lnTo>
                  <a:lnTo>
                    <a:pt x="307441" y="237248"/>
                  </a:lnTo>
                  <a:lnTo>
                    <a:pt x="375513" y="29184"/>
                  </a:lnTo>
                  <a:close/>
                </a:path>
                <a:path w="464185" h="264159">
                  <a:moveTo>
                    <a:pt x="457733" y="83553"/>
                  </a:moveTo>
                  <a:lnTo>
                    <a:pt x="405384" y="83553"/>
                  </a:lnTo>
                  <a:lnTo>
                    <a:pt x="405384" y="264096"/>
                  </a:lnTo>
                  <a:lnTo>
                    <a:pt x="457733" y="264096"/>
                  </a:lnTo>
                  <a:lnTo>
                    <a:pt x="457733" y="83553"/>
                  </a:lnTo>
                  <a:close/>
                </a:path>
                <a:path w="464185" h="264159">
                  <a:moveTo>
                    <a:pt x="464108" y="19900"/>
                  </a:moveTo>
                  <a:lnTo>
                    <a:pt x="461086" y="13131"/>
                  </a:lnTo>
                  <a:lnTo>
                    <a:pt x="448995" y="2628"/>
                  </a:lnTo>
                  <a:lnTo>
                    <a:pt x="441172" y="0"/>
                  </a:lnTo>
                  <a:lnTo>
                    <a:pt x="421932" y="0"/>
                  </a:lnTo>
                  <a:lnTo>
                    <a:pt x="414108" y="2781"/>
                  </a:lnTo>
                  <a:lnTo>
                    <a:pt x="402031" y="13970"/>
                  </a:lnTo>
                  <a:lnTo>
                    <a:pt x="399008" y="20904"/>
                  </a:lnTo>
                  <a:lnTo>
                    <a:pt x="399008" y="37465"/>
                  </a:lnTo>
                  <a:lnTo>
                    <a:pt x="402031" y="44399"/>
                  </a:lnTo>
                  <a:lnTo>
                    <a:pt x="414108" y="55587"/>
                  </a:lnTo>
                  <a:lnTo>
                    <a:pt x="421932" y="58369"/>
                  </a:lnTo>
                  <a:lnTo>
                    <a:pt x="441388" y="58369"/>
                  </a:lnTo>
                  <a:lnTo>
                    <a:pt x="449287" y="55524"/>
                  </a:lnTo>
                  <a:lnTo>
                    <a:pt x="461137" y="44119"/>
                  </a:lnTo>
                  <a:lnTo>
                    <a:pt x="464108" y="36906"/>
                  </a:lnTo>
                  <a:lnTo>
                    <a:pt x="464108" y="19900"/>
                  </a:lnTo>
                  <a:close/>
                </a:path>
              </a:pathLst>
            </a:custGeom>
            <a:solidFill>
              <a:srgbClr val="FFFFFF"/>
            </a:solidFill>
          </p:spPr>
          <p:txBody>
            <a:bodyPr wrap="square" lIns="0" tIns="0" rIns="0" bIns="0" rtlCol="0"/>
            <a:lstStyle/>
            <a:p>
              <a:endParaRPr/>
            </a:p>
          </p:txBody>
        </p:sp>
        <p:pic>
          <p:nvPicPr>
            <p:cNvPr id="86" name="object 86"/>
            <p:cNvPicPr/>
            <p:nvPr/>
          </p:nvPicPr>
          <p:blipFill>
            <a:blip r:embed="rId20" cstate="print"/>
            <a:stretch>
              <a:fillRect/>
            </a:stretch>
          </p:blipFill>
          <p:spPr>
            <a:xfrm>
              <a:off x="2806089" y="10329564"/>
              <a:ext cx="163423" cy="185915"/>
            </a:xfrm>
            <a:prstGeom prst="rect">
              <a:avLst/>
            </a:prstGeom>
          </p:spPr>
        </p:pic>
        <p:pic>
          <p:nvPicPr>
            <p:cNvPr id="87" name="object 87"/>
            <p:cNvPicPr/>
            <p:nvPr/>
          </p:nvPicPr>
          <p:blipFill>
            <a:blip r:embed="rId21" cstate="print"/>
            <a:stretch>
              <a:fillRect/>
            </a:stretch>
          </p:blipFill>
          <p:spPr>
            <a:xfrm>
              <a:off x="3001717" y="10263805"/>
              <a:ext cx="197993" cy="248983"/>
            </a:xfrm>
            <a:prstGeom prst="rect">
              <a:avLst/>
            </a:prstGeom>
          </p:spPr>
        </p:pic>
        <p:sp>
          <p:nvSpPr>
            <p:cNvPr id="88" name="object 88"/>
            <p:cNvSpPr/>
            <p:nvPr/>
          </p:nvSpPr>
          <p:spPr>
            <a:xfrm>
              <a:off x="3216808" y="10248708"/>
              <a:ext cx="65405" cy="264160"/>
            </a:xfrm>
            <a:custGeom>
              <a:avLst/>
              <a:gdLst/>
              <a:ahLst/>
              <a:cxnLst/>
              <a:rect l="l" t="t" r="r" b="b"/>
              <a:pathLst>
                <a:path w="65404" h="264159">
                  <a:moveTo>
                    <a:pt x="58724" y="83553"/>
                  </a:moveTo>
                  <a:lnTo>
                    <a:pt x="6375" y="83553"/>
                  </a:lnTo>
                  <a:lnTo>
                    <a:pt x="6375" y="264083"/>
                  </a:lnTo>
                  <a:lnTo>
                    <a:pt x="58724" y="264083"/>
                  </a:lnTo>
                  <a:lnTo>
                    <a:pt x="58724" y="83553"/>
                  </a:lnTo>
                  <a:close/>
                </a:path>
                <a:path w="65404" h="264159">
                  <a:moveTo>
                    <a:pt x="42176" y="0"/>
                  </a:moveTo>
                  <a:lnTo>
                    <a:pt x="22936" y="0"/>
                  </a:lnTo>
                  <a:lnTo>
                    <a:pt x="15112" y="2781"/>
                  </a:lnTo>
                  <a:lnTo>
                    <a:pt x="3035" y="13970"/>
                  </a:lnTo>
                  <a:lnTo>
                    <a:pt x="0" y="20904"/>
                  </a:lnTo>
                  <a:lnTo>
                    <a:pt x="0" y="37465"/>
                  </a:lnTo>
                  <a:lnTo>
                    <a:pt x="3035" y="44399"/>
                  </a:lnTo>
                  <a:lnTo>
                    <a:pt x="15112" y="55587"/>
                  </a:lnTo>
                  <a:lnTo>
                    <a:pt x="22936" y="58369"/>
                  </a:lnTo>
                  <a:lnTo>
                    <a:pt x="42392" y="58369"/>
                  </a:lnTo>
                  <a:lnTo>
                    <a:pt x="50279" y="55524"/>
                  </a:lnTo>
                  <a:lnTo>
                    <a:pt x="62141" y="44119"/>
                  </a:lnTo>
                  <a:lnTo>
                    <a:pt x="65100" y="36906"/>
                  </a:lnTo>
                  <a:lnTo>
                    <a:pt x="65100" y="19900"/>
                  </a:lnTo>
                  <a:lnTo>
                    <a:pt x="62090" y="13131"/>
                  </a:lnTo>
                  <a:lnTo>
                    <a:pt x="49999" y="2628"/>
                  </a:lnTo>
                  <a:lnTo>
                    <a:pt x="42176" y="0"/>
                  </a:lnTo>
                  <a:close/>
                </a:path>
              </a:pathLst>
            </a:custGeom>
            <a:solidFill>
              <a:srgbClr val="FFFFFF"/>
            </a:solidFill>
          </p:spPr>
          <p:txBody>
            <a:bodyPr wrap="square" lIns="0" tIns="0" rIns="0" bIns="0" rtlCol="0"/>
            <a:lstStyle/>
            <a:p>
              <a:endParaRPr/>
            </a:p>
          </p:txBody>
        </p:sp>
      </p:grpSp>
      <p:grpSp>
        <p:nvGrpSpPr>
          <p:cNvPr id="89" name="object 89"/>
          <p:cNvGrpSpPr/>
          <p:nvPr/>
        </p:nvGrpSpPr>
        <p:grpSpPr>
          <a:xfrm>
            <a:off x="1952178" y="10329564"/>
            <a:ext cx="614045" cy="186055"/>
            <a:chOff x="3405736" y="10329564"/>
            <a:chExt cx="614045" cy="186055"/>
          </a:xfrm>
        </p:grpSpPr>
        <p:pic>
          <p:nvPicPr>
            <p:cNvPr id="90" name="object 90"/>
            <p:cNvPicPr/>
            <p:nvPr/>
          </p:nvPicPr>
          <p:blipFill>
            <a:blip r:embed="rId22" cstate="print"/>
            <a:stretch>
              <a:fillRect/>
            </a:stretch>
          </p:blipFill>
          <p:spPr>
            <a:xfrm>
              <a:off x="3405736" y="10329564"/>
              <a:ext cx="394286" cy="185917"/>
            </a:xfrm>
            <a:prstGeom prst="rect">
              <a:avLst/>
            </a:prstGeom>
          </p:spPr>
        </p:pic>
        <p:pic>
          <p:nvPicPr>
            <p:cNvPr id="91" name="object 91"/>
            <p:cNvPicPr/>
            <p:nvPr/>
          </p:nvPicPr>
          <p:blipFill>
            <a:blip r:embed="rId23" cstate="print"/>
            <a:stretch>
              <a:fillRect/>
            </a:stretch>
          </p:blipFill>
          <p:spPr>
            <a:xfrm>
              <a:off x="3834917" y="10329568"/>
              <a:ext cx="184569" cy="183222"/>
            </a:xfrm>
            <a:prstGeom prst="rect">
              <a:avLst/>
            </a:prstGeom>
          </p:spPr>
        </p:pic>
      </p:grpSp>
      <p:grpSp>
        <p:nvGrpSpPr>
          <p:cNvPr id="92" name="object 92"/>
          <p:cNvGrpSpPr/>
          <p:nvPr/>
        </p:nvGrpSpPr>
        <p:grpSpPr>
          <a:xfrm>
            <a:off x="2697123" y="10263796"/>
            <a:ext cx="731520" cy="253365"/>
            <a:chOff x="4150681" y="10263796"/>
            <a:chExt cx="731520" cy="253365"/>
          </a:xfrm>
        </p:grpSpPr>
        <p:pic>
          <p:nvPicPr>
            <p:cNvPr id="93" name="object 93"/>
            <p:cNvPicPr/>
            <p:nvPr/>
          </p:nvPicPr>
          <p:blipFill>
            <a:blip r:embed="rId24" cstate="print"/>
            <a:stretch>
              <a:fillRect/>
            </a:stretch>
          </p:blipFill>
          <p:spPr>
            <a:xfrm>
              <a:off x="4150681" y="10273869"/>
              <a:ext cx="435563" cy="242950"/>
            </a:xfrm>
            <a:prstGeom prst="rect">
              <a:avLst/>
            </a:prstGeom>
          </p:spPr>
        </p:pic>
        <p:sp>
          <p:nvSpPr>
            <p:cNvPr id="94" name="object 94"/>
            <p:cNvSpPr/>
            <p:nvPr/>
          </p:nvSpPr>
          <p:spPr>
            <a:xfrm>
              <a:off x="4621148" y="10263796"/>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pic>
          <p:nvPicPr>
            <p:cNvPr id="95" name="object 95"/>
            <p:cNvPicPr/>
            <p:nvPr/>
          </p:nvPicPr>
          <p:blipFill>
            <a:blip r:embed="rId25" cstate="print"/>
            <a:stretch>
              <a:fillRect/>
            </a:stretch>
          </p:blipFill>
          <p:spPr>
            <a:xfrm>
              <a:off x="4710398" y="10329566"/>
              <a:ext cx="171475" cy="185915"/>
            </a:xfrm>
            <a:prstGeom prst="rect">
              <a:avLst/>
            </a:prstGeom>
          </p:spPr>
        </p:pic>
      </p:grpSp>
      <p:sp>
        <p:nvSpPr>
          <p:cNvPr id="96" name="object 96"/>
          <p:cNvSpPr/>
          <p:nvPr/>
        </p:nvSpPr>
        <p:spPr>
          <a:xfrm>
            <a:off x="3579998" y="10151095"/>
            <a:ext cx="711835" cy="368300"/>
          </a:xfrm>
          <a:custGeom>
            <a:avLst/>
            <a:gdLst/>
            <a:ahLst/>
            <a:cxnLst/>
            <a:rect l="l" t="t" r="r" b="b"/>
            <a:pathLst>
              <a:path w="711835" h="368300">
                <a:moveTo>
                  <a:pt x="299720" y="258572"/>
                </a:moveTo>
                <a:lnTo>
                  <a:pt x="298551" y="242684"/>
                </a:lnTo>
                <a:lnTo>
                  <a:pt x="295071" y="228041"/>
                </a:lnTo>
                <a:lnTo>
                  <a:pt x="289280" y="214617"/>
                </a:lnTo>
                <a:lnTo>
                  <a:pt x="283032" y="205232"/>
                </a:lnTo>
                <a:lnTo>
                  <a:pt x="281178" y="202438"/>
                </a:lnTo>
                <a:lnTo>
                  <a:pt x="276148" y="197104"/>
                </a:lnTo>
                <a:lnTo>
                  <a:pt x="270941" y="191592"/>
                </a:lnTo>
                <a:lnTo>
                  <a:pt x="258813" y="182130"/>
                </a:lnTo>
                <a:lnTo>
                  <a:pt x="245516" y="174485"/>
                </a:lnTo>
                <a:lnTo>
                  <a:pt x="249478" y="172161"/>
                </a:lnTo>
                <a:lnTo>
                  <a:pt x="260604" y="163322"/>
                </a:lnTo>
                <a:lnTo>
                  <a:pt x="267881" y="155448"/>
                </a:lnTo>
                <a:lnTo>
                  <a:pt x="270002" y="153162"/>
                </a:lnTo>
                <a:lnTo>
                  <a:pt x="272834" y="148844"/>
                </a:lnTo>
                <a:lnTo>
                  <a:pt x="277444" y="141846"/>
                </a:lnTo>
                <a:lnTo>
                  <a:pt x="282752" y="129489"/>
                </a:lnTo>
                <a:lnTo>
                  <a:pt x="285953" y="116065"/>
                </a:lnTo>
                <a:lnTo>
                  <a:pt x="287020" y="101600"/>
                </a:lnTo>
                <a:lnTo>
                  <a:pt x="285915" y="86410"/>
                </a:lnTo>
                <a:lnTo>
                  <a:pt x="269494" y="47498"/>
                </a:lnTo>
                <a:lnTo>
                  <a:pt x="235762" y="19316"/>
                </a:lnTo>
                <a:lnTo>
                  <a:pt x="216408" y="10807"/>
                </a:lnTo>
                <a:lnTo>
                  <a:pt x="216408" y="256032"/>
                </a:lnTo>
                <a:lnTo>
                  <a:pt x="215277" y="267335"/>
                </a:lnTo>
                <a:lnTo>
                  <a:pt x="188531" y="299631"/>
                </a:lnTo>
                <a:lnTo>
                  <a:pt x="149352" y="307340"/>
                </a:lnTo>
                <a:lnTo>
                  <a:pt x="134899" y="306489"/>
                </a:lnTo>
                <a:lnTo>
                  <a:pt x="93306" y="286131"/>
                </a:lnTo>
                <a:lnTo>
                  <a:pt x="83312" y="256032"/>
                </a:lnTo>
                <a:lnTo>
                  <a:pt x="84416" y="244754"/>
                </a:lnTo>
                <a:lnTo>
                  <a:pt x="110769" y="212813"/>
                </a:lnTo>
                <a:lnTo>
                  <a:pt x="149352" y="205232"/>
                </a:lnTo>
                <a:lnTo>
                  <a:pt x="164020" y="206082"/>
                </a:lnTo>
                <a:lnTo>
                  <a:pt x="206248" y="226085"/>
                </a:lnTo>
                <a:lnTo>
                  <a:pt x="216408" y="256032"/>
                </a:lnTo>
                <a:lnTo>
                  <a:pt x="216408" y="10807"/>
                </a:lnTo>
                <a:lnTo>
                  <a:pt x="205219" y="7010"/>
                </a:lnTo>
                <a:lnTo>
                  <a:pt x="205219" y="105156"/>
                </a:lnTo>
                <a:lnTo>
                  <a:pt x="204279" y="114782"/>
                </a:lnTo>
                <a:lnTo>
                  <a:pt x="172516" y="145923"/>
                </a:lnTo>
                <a:lnTo>
                  <a:pt x="149352" y="148844"/>
                </a:lnTo>
                <a:lnTo>
                  <a:pt x="137312" y="148120"/>
                </a:lnTo>
                <a:lnTo>
                  <a:pt x="102768" y="130784"/>
                </a:lnTo>
                <a:lnTo>
                  <a:pt x="94488" y="105156"/>
                </a:lnTo>
                <a:lnTo>
                  <a:pt x="95440" y="95097"/>
                </a:lnTo>
                <a:lnTo>
                  <a:pt x="127254" y="63385"/>
                </a:lnTo>
                <a:lnTo>
                  <a:pt x="149352" y="60452"/>
                </a:lnTo>
                <a:lnTo>
                  <a:pt x="161201" y="61188"/>
                </a:lnTo>
                <a:lnTo>
                  <a:pt x="196507" y="78587"/>
                </a:lnTo>
                <a:lnTo>
                  <a:pt x="205219" y="105156"/>
                </a:lnTo>
                <a:lnTo>
                  <a:pt x="205219" y="7010"/>
                </a:lnTo>
                <a:lnTo>
                  <a:pt x="187883" y="3111"/>
                </a:lnTo>
                <a:lnTo>
                  <a:pt x="169265" y="787"/>
                </a:lnTo>
                <a:lnTo>
                  <a:pt x="149352" y="0"/>
                </a:lnTo>
                <a:lnTo>
                  <a:pt x="129844" y="787"/>
                </a:lnTo>
                <a:lnTo>
                  <a:pt x="78219" y="12446"/>
                </a:lnTo>
                <a:lnTo>
                  <a:pt x="39458" y="36842"/>
                </a:lnTo>
                <a:lnTo>
                  <a:pt x="17005" y="72339"/>
                </a:lnTo>
                <a:lnTo>
                  <a:pt x="12700" y="101600"/>
                </a:lnTo>
                <a:lnTo>
                  <a:pt x="13754" y="116065"/>
                </a:lnTo>
                <a:lnTo>
                  <a:pt x="29718" y="153162"/>
                </a:lnTo>
                <a:lnTo>
                  <a:pt x="54076" y="174472"/>
                </a:lnTo>
                <a:lnTo>
                  <a:pt x="40817" y="182130"/>
                </a:lnTo>
                <a:lnTo>
                  <a:pt x="10426" y="214617"/>
                </a:lnTo>
                <a:lnTo>
                  <a:pt x="0" y="258572"/>
                </a:lnTo>
                <a:lnTo>
                  <a:pt x="1168" y="274561"/>
                </a:lnTo>
                <a:lnTo>
                  <a:pt x="18796" y="316230"/>
                </a:lnTo>
                <a:lnTo>
                  <a:pt x="55270" y="346913"/>
                </a:lnTo>
                <a:lnTo>
                  <a:pt x="107429" y="364439"/>
                </a:lnTo>
                <a:lnTo>
                  <a:pt x="149352" y="367792"/>
                </a:lnTo>
                <a:lnTo>
                  <a:pt x="171234" y="366953"/>
                </a:lnTo>
                <a:lnTo>
                  <a:pt x="210731" y="360222"/>
                </a:lnTo>
                <a:lnTo>
                  <a:pt x="258368" y="338086"/>
                </a:lnTo>
                <a:lnTo>
                  <a:pt x="286600" y="307340"/>
                </a:lnTo>
                <a:lnTo>
                  <a:pt x="298538" y="274561"/>
                </a:lnTo>
                <a:lnTo>
                  <a:pt x="299720" y="258572"/>
                </a:lnTo>
                <a:close/>
              </a:path>
              <a:path w="711835" h="368300">
                <a:moveTo>
                  <a:pt x="711682" y="63004"/>
                </a:moveTo>
                <a:lnTo>
                  <a:pt x="683615" y="35750"/>
                </a:lnTo>
                <a:lnTo>
                  <a:pt x="649198" y="16014"/>
                </a:lnTo>
                <a:lnTo>
                  <a:pt x="609447" y="4013"/>
                </a:lnTo>
                <a:lnTo>
                  <a:pt x="565378" y="12"/>
                </a:lnTo>
                <a:lnTo>
                  <a:pt x="544944" y="850"/>
                </a:lnTo>
                <a:lnTo>
                  <a:pt x="506463" y="7581"/>
                </a:lnTo>
                <a:lnTo>
                  <a:pt x="455460" y="29794"/>
                </a:lnTo>
                <a:lnTo>
                  <a:pt x="414985" y="64808"/>
                </a:lnTo>
                <a:lnTo>
                  <a:pt x="387070" y="110248"/>
                </a:lnTo>
                <a:lnTo>
                  <a:pt x="380822" y="127520"/>
                </a:lnTo>
                <a:lnTo>
                  <a:pt x="323570" y="127520"/>
                </a:lnTo>
                <a:lnTo>
                  <a:pt x="323570" y="170180"/>
                </a:lnTo>
                <a:lnTo>
                  <a:pt x="373456" y="170180"/>
                </a:lnTo>
                <a:lnTo>
                  <a:pt x="372846" y="183908"/>
                </a:lnTo>
                <a:lnTo>
                  <a:pt x="373456" y="197624"/>
                </a:lnTo>
                <a:lnTo>
                  <a:pt x="323570" y="197624"/>
                </a:lnTo>
                <a:lnTo>
                  <a:pt x="323570" y="240296"/>
                </a:lnTo>
                <a:lnTo>
                  <a:pt x="380822" y="240296"/>
                </a:lnTo>
                <a:lnTo>
                  <a:pt x="387070" y="257556"/>
                </a:lnTo>
                <a:lnTo>
                  <a:pt x="414985" y="302996"/>
                </a:lnTo>
                <a:lnTo>
                  <a:pt x="455460" y="338010"/>
                </a:lnTo>
                <a:lnTo>
                  <a:pt x="506463" y="360222"/>
                </a:lnTo>
                <a:lnTo>
                  <a:pt x="544944" y="366953"/>
                </a:lnTo>
                <a:lnTo>
                  <a:pt x="565378" y="367804"/>
                </a:lnTo>
                <a:lnTo>
                  <a:pt x="587946" y="366788"/>
                </a:lnTo>
                <a:lnTo>
                  <a:pt x="629856" y="358648"/>
                </a:lnTo>
                <a:lnTo>
                  <a:pt x="667207" y="342493"/>
                </a:lnTo>
                <a:lnTo>
                  <a:pt x="698449" y="318871"/>
                </a:lnTo>
                <a:lnTo>
                  <a:pt x="711682" y="304304"/>
                </a:lnTo>
                <a:lnTo>
                  <a:pt x="704583" y="297688"/>
                </a:lnTo>
                <a:lnTo>
                  <a:pt x="659345" y="255536"/>
                </a:lnTo>
                <a:lnTo>
                  <a:pt x="649947" y="265506"/>
                </a:lnTo>
                <a:lnTo>
                  <a:pt x="640054" y="274129"/>
                </a:lnTo>
                <a:lnTo>
                  <a:pt x="595210" y="295084"/>
                </a:lnTo>
                <a:lnTo>
                  <a:pt x="569429" y="297688"/>
                </a:lnTo>
                <a:lnTo>
                  <a:pt x="557250" y="297180"/>
                </a:lnTo>
                <a:lnTo>
                  <a:pt x="513664" y="285051"/>
                </a:lnTo>
                <a:lnTo>
                  <a:pt x="480466" y="258229"/>
                </a:lnTo>
                <a:lnTo>
                  <a:pt x="468706" y="240296"/>
                </a:lnTo>
                <a:lnTo>
                  <a:pt x="597382" y="240296"/>
                </a:lnTo>
                <a:lnTo>
                  <a:pt x="597382" y="197624"/>
                </a:lnTo>
                <a:lnTo>
                  <a:pt x="456336" y="197624"/>
                </a:lnTo>
                <a:lnTo>
                  <a:pt x="456171" y="196316"/>
                </a:lnTo>
                <a:lnTo>
                  <a:pt x="455637" y="183908"/>
                </a:lnTo>
                <a:lnTo>
                  <a:pt x="456171" y="171488"/>
                </a:lnTo>
                <a:lnTo>
                  <a:pt x="457746" y="159651"/>
                </a:lnTo>
                <a:lnTo>
                  <a:pt x="456349" y="170180"/>
                </a:lnTo>
                <a:lnTo>
                  <a:pt x="597382" y="170180"/>
                </a:lnTo>
                <a:lnTo>
                  <a:pt x="597382" y="127520"/>
                </a:lnTo>
                <a:lnTo>
                  <a:pt x="468718" y="127520"/>
                </a:lnTo>
                <a:lnTo>
                  <a:pt x="464032" y="137680"/>
                </a:lnTo>
                <a:lnTo>
                  <a:pt x="468655" y="127609"/>
                </a:lnTo>
                <a:lnTo>
                  <a:pt x="495630" y="94437"/>
                </a:lnTo>
                <a:lnTo>
                  <a:pt x="534390" y="74676"/>
                </a:lnTo>
                <a:lnTo>
                  <a:pt x="569429" y="70116"/>
                </a:lnTo>
                <a:lnTo>
                  <a:pt x="582612" y="70764"/>
                </a:lnTo>
                <a:lnTo>
                  <a:pt x="629640" y="86385"/>
                </a:lnTo>
                <a:lnTo>
                  <a:pt x="659345" y="111772"/>
                </a:lnTo>
                <a:lnTo>
                  <a:pt x="704049" y="70116"/>
                </a:lnTo>
                <a:lnTo>
                  <a:pt x="711682" y="63004"/>
                </a:lnTo>
                <a:close/>
              </a:path>
            </a:pathLst>
          </a:custGeom>
          <a:solidFill>
            <a:srgbClr val="FFC907"/>
          </a:solidFill>
        </p:spPr>
        <p:txBody>
          <a:bodyPr wrap="square" lIns="0" tIns="0" rIns="0" bIns="0" rtlCol="0"/>
          <a:lstStyle/>
          <a:p>
            <a:endParaRPr/>
          </a:p>
        </p:txBody>
      </p:sp>
      <p:grpSp>
        <p:nvGrpSpPr>
          <p:cNvPr id="97" name="object 97"/>
          <p:cNvGrpSpPr/>
          <p:nvPr/>
        </p:nvGrpSpPr>
        <p:grpSpPr>
          <a:xfrm>
            <a:off x="863853" y="10772710"/>
            <a:ext cx="1066165" cy="332105"/>
            <a:chOff x="863853" y="10772710"/>
            <a:chExt cx="1066165" cy="332105"/>
          </a:xfrm>
        </p:grpSpPr>
        <p:sp>
          <p:nvSpPr>
            <p:cNvPr id="98" name="object 98"/>
            <p:cNvSpPr/>
            <p:nvPr/>
          </p:nvSpPr>
          <p:spPr>
            <a:xfrm>
              <a:off x="863853" y="10801900"/>
              <a:ext cx="264795" cy="234950"/>
            </a:xfrm>
            <a:custGeom>
              <a:avLst/>
              <a:gdLst/>
              <a:ahLst/>
              <a:cxnLst/>
              <a:rect l="l" t="t" r="r" b="b"/>
              <a:pathLst>
                <a:path w="264794" h="234950">
                  <a:moveTo>
                    <a:pt x="44958" y="0"/>
                  </a:moveTo>
                  <a:lnTo>
                    <a:pt x="0" y="0"/>
                  </a:lnTo>
                  <a:lnTo>
                    <a:pt x="0" y="234899"/>
                  </a:lnTo>
                  <a:lnTo>
                    <a:pt x="51003" y="234899"/>
                  </a:lnTo>
                  <a:lnTo>
                    <a:pt x="51003" y="96964"/>
                  </a:lnTo>
                  <a:lnTo>
                    <a:pt x="39585" y="78193"/>
                  </a:lnTo>
                  <a:lnTo>
                    <a:pt x="92123" y="78193"/>
                  </a:lnTo>
                  <a:lnTo>
                    <a:pt x="44958" y="0"/>
                  </a:lnTo>
                  <a:close/>
                </a:path>
                <a:path w="264794" h="234950">
                  <a:moveTo>
                    <a:pt x="264312" y="78193"/>
                  </a:moveTo>
                  <a:lnTo>
                    <a:pt x="222808" y="78193"/>
                  </a:lnTo>
                  <a:lnTo>
                    <a:pt x="213456" y="93900"/>
                  </a:lnTo>
                  <a:lnTo>
                    <a:pt x="213753" y="234899"/>
                  </a:lnTo>
                  <a:lnTo>
                    <a:pt x="264769" y="234899"/>
                  </a:lnTo>
                  <a:lnTo>
                    <a:pt x="264312" y="78193"/>
                  </a:lnTo>
                  <a:close/>
                </a:path>
                <a:path w="264794" h="234950">
                  <a:moveTo>
                    <a:pt x="92123" y="78193"/>
                  </a:moveTo>
                  <a:lnTo>
                    <a:pt x="51003" y="78193"/>
                  </a:lnTo>
                  <a:lnTo>
                    <a:pt x="51003" y="96964"/>
                  </a:lnTo>
                  <a:lnTo>
                    <a:pt x="119799" y="210070"/>
                  </a:lnTo>
                  <a:lnTo>
                    <a:pt x="144284" y="210070"/>
                  </a:lnTo>
                  <a:lnTo>
                    <a:pt x="170653" y="165785"/>
                  </a:lnTo>
                  <a:lnTo>
                    <a:pt x="121132" y="165785"/>
                  </a:lnTo>
                  <a:lnTo>
                    <a:pt x="132944" y="145869"/>
                  </a:lnTo>
                  <a:lnTo>
                    <a:pt x="92123" y="78193"/>
                  </a:lnTo>
                  <a:close/>
                </a:path>
                <a:path w="264794" h="234950">
                  <a:moveTo>
                    <a:pt x="132944" y="145869"/>
                  </a:moveTo>
                  <a:lnTo>
                    <a:pt x="121132" y="165785"/>
                  </a:lnTo>
                  <a:lnTo>
                    <a:pt x="144957" y="165785"/>
                  </a:lnTo>
                  <a:lnTo>
                    <a:pt x="132944" y="145869"/>
                  </a:lnTo>
                  <a:close/>
                </a:path>
                <a:path w="264794" h="234950">
                  <a:moveTo>
                    <a:pt x="264083" y="0"/>
                  </a:moveTo>
                  <a:lnTo>
                    <a:pt x="219456" y="0"/>
                  </a:lnTo>
                  <a:lnTo>
                    <a:pt x="132944" y="145869"/>
                  </a:lnTo>
                  <a:lnTo>
                    <a:pt x="144957" y="165785"/>
                  </a:lnTo>
                  <a:lnTo>
                    <a:pt x="170653" y="165785"/>
                  </a:lnTo>
                  <a:lnTo>
                    <a:pt x="213456" y="93900"/>
                  </a:lnTo>
                  <a:lnTo>
                    <a:pt x="213423" y="78193"/>
                  </a:lnTo>
                  <a:lnTo>
                    <a:pt x="264312" y="78193"/>
                  </a:lnTo>
                  <a:lnTo>
                    <a:pt x="264083" y="0"/>
                  </a:lnTo>
                  <a:close/>
                </a:path>
                <a:path w="264794" h="234950">
                  <a:moveTo>
                    <a:pt x="51003" y="78193"/>
                  </a:moveTo>
                  <a:lnTo>
                    <a:pt x="39585" y="78193"/>
                  </a:lnTo>
                  <a:lnTo>
                    <a:pt x="51003" y="96964"/>
                  </a:lnTo>
                  <a:lnTo>
                    <a:pt x="51003" y="78193"/>
                  </a:lnTo>
                  <a:close/>
                </a:path>
                <a:path w="264794" h="234950">
                  <a:moveTo>
                    <a:pt x="222808" y="78193"/>
                  </a:moveTo>
                  <a:lnTo>
                    <a:pt x="213423" y="78193"/>
                  </a:lnTo>
                  <a:lnTo>
                    <a:pt x="213456" y="93900"/>
                  </a:lnTo>
                  <a:lnTo>
                    <a:pt x="222808" y="78193"/>
                  </a:lnTo>
                  <a:close/>
                </a:path>
              </a:pathLst>
            </a:custGeom>
            <a:solidFill>
              <a:srgbClr val="FFFFFF"/>
            </a:solidFill>
          </p:spPr>
          <p:txBody>
            <a:bodyPr wrap="square" lIns="0" tIns="0" rIns="0" bIns="0" rtlCol="0"/>
            <a:lstStyle/>
            <a:p>
              <a:endParaRPr/>
            </a:p>
          </p:txBody>
        </p:sp>
        <p:pic>
          <p:nvPicPr>
            <p:cNvPr id="99" name="object 99"/>
            <p:cNvPicPr/>
            <p:nvPr/>
          </p:nvPicPr>
          <p:blipFill>
            <a:blip r:embed="rId26" cstate="print"/>
            <a:stretch>
              <a:fillRect/>
            </a:stretch>
          </p:blipFill>
          <p:spPr>
            <a:xfrm>
              <a:off x="1167207" y="10853577"/>
              <a:ext cx="198310" cy="185915"/>
            </a:xfrm>
            <a:prstGeom prst="rect">
              <a:avLst/>
            </a:prstGeom>
          </p:spPr>
        </p:pic>
        <p:sp>
          <p:nvSpPr>
            <p:cNvPr id="100" name="object 100"/>
            <p:cNvSpPr/>
            <p:nvPr/>
          </p:nvSpPr>
          <p:spPr>
            <a:xfrm>
              <a:off x="1345056" y="10772710"/>
              <a:ext cx="217170" cy="332105"/>
            </a:xfrm>
            <a:custGeom>
              <a:avLst/>
              <a:gdLst/>
              <a:ahLst/>
              <a:cxnLst/>
              <a:rect l="l" t="t" r="r" b="b"/>
              <a:pathLst>
                <a:path w="217169" h="332104">
                  <a:moveTo>
                    <a:pt x="110058" y="83566"/>
                  </a:moveTo>
                  <a:lnTo>
                    <a:pt x="57696" y="83566"/>
                  </a:lnTo>
                  <a:lnTo>
                    <a:pt x="57696" y="272834"/>
                  </a:lnTo>
                  <a:lnTo>
                    <a:pt x="55740" y="279361"/>
                  </a:lnTo>
                  <a:lnTo>
                    <a:pt x="47917" y="288099"/>
                  </a:lnTo>
                  <a:lnTo>
                    <a:pt x="42722" y="290283"/>
                  </a:lnTo>
                  <a:lnTo>
                    <a:pt x="27508" y="290283"/>
                  </a:lnTo>
                  <a:lnTo>
                    <a:pt x="20116" y="288150"/>
                  </a:lnTo>
                  <a:lnTo>
                    <a:pt x="14084" y="283908"/>
                  </a:lnTo>
                  <a:lnTo>
                    <a:pt x="0" y="321818"/>
                  </a:lnTo>
                  <a:lnTo>
                    <a:pt x="5143" y="325183"/>
                  </a:lnTo>
                  <a:lnTo>
                    <a:pt x="11404" y="327698"/>
                  </a:lnTo>
                  <a:lnTo>
                    <a:pt x="26162" y="331050"/>
                  </a:lnTo>
                  <a:lnTo>
                    <a:pt x="33870" y="331889"/>
                  </a:lnTo>
                  <a:lnTo>
                    <a:pt x="41935" y="331889"/>
                  </a:lnTo>
                  <a:lnTo>
                    <a:pt x="82448" y="321500"/>
                  </a:lnTo>
                  <a:lnTo>
                    <a:pt x="105981" y="290283"/>
                  </a:lnTo>
                  <a:lnTo>
                    <a:pt x="110058" y="263766"/>
                  </a:lnTo>
                  <a:lnTo>
                    <a:pt x="110058" y="83566"/>
                  </a:lnTo>
                  <a:close/>
                </a:path>
                <a:path w="217169" h="332104">
                  <a:moveTo>
                    <a:pt x="116433" y="19926"/>
                  </a:moveTo>
                  <a:lnTo>
                    <a:pt x="113411" y="13144"/>
                  </a:lnTo>
                  <a:lnTo>
                    <a:pt x="101333" y="2641"/>
                  </a:lnTo>
                  <a:lnTo>
                    <a:pt x="93497" y="12"/>
                  </a:lnTo>
                  <a:lnTo>
                    <a:pt x="74256" y="12"/>
                  </a:lnTo>
                  <a:lnTo>
                    <a:pt x="66433" y="2806"/>
                  </a:lnTo>
                  <a:lnTo>
                    <a:pt x="54356" y="13995"/>
                  </a:lnTo>
                  <a:lnTo>
                    <a:pt x="51333" y="20929"/>
                  </a:lnTo>
                  <a:lnTo>
                    <a:pt x="51333" y="37490"/>
                  </a:lnTo>
                  <a:lnTo>
                    <a:pt x="54356" y="44411"/>
                  </a:lnTo>
                  <a:lnTo>
                    <a:pt x="66433" y="55600"/>
                  </a:lnTo>
                  <a:lnTo>
                    <a:pt x="74256" y="58394"/>
                  </a:lnTo>
                  <a:lnTo>
                    <a:pt x="93713" y="58394"/>
                  </a:lnTo>
                  <a:lnTo>
                    <a:pt x="101612" y="55537"/>
                  </a:lnTo>
                  <a:lnTo>
                    <a:pt x="113461" y="44145"/>
                  </a:lnTo>
                  <a:lnTo>
                    <a:pt x="116433" y="36931"/>
                  </a:lnTo>
                  <a:lnTo>
                    <a:pt x="116433" y="19926"/>
                  </a:lnTo>
                  <a:close/>
                </a:path>
                <a:path w="217169" h="332104">
                  <a:moveTo>
                    <a:pt x="210718" y="83566"/>
                  </a:moveTo>
                  <a:lnTo>
                    <a:pt x="158369" y="83566"/>
                  </a:lnTo>
                  <a:lnTo>
                    <a:pt x="158369" y="264096"/>
                  </a:lnTo>
                  <a:lnTo>
                    <a:pt x="210718" y="264096"/>
                  </a:lnTo>
                  <a:lnTo>
                    <a:pt x="210718" y="83566"/>
                  </a:lnTo>
                  <a:close/>
                </a:path>
                <a:path w="217169" h="332104">
                  <a:moveTo>
                    <a:pt x="217093" y="19913"/>
                  </a:moveTo>
                  <a:lnTo>
                    <a:pt x="214083" y="13144"/>
                  </a:lnTo>
                  <a:lnTo>
                    <a:pt x="201993" y="2641"/>
                  </a:lnTo>
                  <a:lnTo>
                    <a:pt x="194170" y="0"/>
                  </a:lnTo>
                  <a:lnTo>
                    <a:pt x="174929" y="0"/>
                  </a:lnTo>
                  <a:lnTo>
                    <a:pt x="167106" y="2794"/>
                  </a:lnTo>
                  <a:lnTo>
                    <a:pt x="155028" y="13982"/>
                  </a:lnTo>
                  <a:lnTo>
                    <a:pt x="151993" y="20916"/>
                  </a:lnTo>
                  <a:lnTo>
                    <a:pt x="151993" y="37477"/>
                  </a:lnTo>
                  <a:lnTo>
                    <a:pt x="155028" y="44411"/>
                  </a:lnTo>
                  <a:lnTo>
                    <a:pt x="167106" y="55587"/>
                  </a:lnTo>
                  <a:lnTo>
                    <a:pt x="174929" y="58381"/>
                  </a:lnTo>
                  <a:lnTo>
                    <a:pt x="194386" y="58381"/>
                  </a:lnTo>
                  <a:lnTo>
                    <a:pt x="202272" y="55537"/>
                  </a:lnTo>
                  <a:lnTo>
                    <a:pt x="214134" y="44132"/>
                  </a:lnTo>
                  <a:lnTo>
                    <a:pt x="217093" y="36918"/>
                  </a:lnTo>
                  <a:lnTo>
                    <a:pt x="217093" y="19913"/>
                  </a:lnTo>
                  <a:close/>
                </a:path>
              </a:pathLst>
            </a:custGeom>
            <a:solidFill>
              <a:srgbClr val="FFFFFF"/>
            </a:solidFill>
          </p:spPr>
          <p:txBody>
            <a:bodyPr wrap="square" lIns="0" tIns="0" rIns="0" bIns="0" rtlCol="0"/>
            <a:lstStyle/>
            <a:p>
              <a:endParaRPr/>
            </a:p>
          </p:txBody>
        </p:sp>
        <p:pic>
          <p:nvPicPr>
            <p:cNvPr id="101" name="object 101"/>
            <p:cNvPicPr/>
            <p:nvPr/>
          </p:nvPicPr>
          <p:blipFill>
            <a:blip r:embed="rId27" cstate="print"/>
            <a:stretch>
              <a:fillRect/>
            </a:stretch>
          </p:blipFill>
          <p:spPr>
            <a:xfrm>
              <a:off x="1582953" y="10816338"/>
              <a:ext cx="346647" cy="223154"/>
            </a:xfrm>
            <a:prstGeom prst="rect">
              <a:avLst/>
            </a:prstGeom>
          </p:spPr>
        </p:pic>
      </p:grpSp>
      <p:sp>
        <p:nvSpPr>
          <p:cNvPr id="102" name="object 102"/>
          <p:cNvSpPr/>
          <p:nvPr/>
        </p:nvSpPr>
        <p:spPr>
          <a:xfrm>
            <a:off x="2061235" y="10675111"/>
            <a:ext cx="708025" cy="368300"/>
          </a:xfrm>
          <a:custGeom>
            <a:avLst/>
            <a:gdLst/>
            <a:ahLst/>
            <a:cxnLst/>
            <a:rect l="l" t="t" r="r" b="b"/>
            <a:pathLst>
              <a:path w="708025" h="368300">
                <a:moveTo>
                  <a:pt x="293624" y="176276"/>
                </a:moveTo>
                <a:lnTo>
                  <a:pt x="292417" y="148513"/>
                </a:lnTo>
                <a:lnTo>
                  <a:pt x="292239" y="147320"/>
                </a:lnTo>
                <a:lnTo>
                  <a:pt x="288798" y="123126"/>
                </a:lnTo>
                <a:lnTo>
                  <a:pt x="274332" y="79502"/>
                </a:lnTo>
                <a:lnTo>
                  <a:pt x="250952" y="45275"/>
                </a:lnTo>
                <a:lnTo>
                  <a:pt x="219456" y="20320"/>
                </a:lnTo>
                <a:lnTo>
                  <a:pt x="201676" y="11849"/>
                </a:lnTo>
                <a:lnTo>
                  <a:pt x="201676" y="114300"/>
                </a:lnTo>
                <a:lnTo>
                  <a:pt x="201193" y="121729"/>
                </a:lnTo>
                <a:lnTo>
                  <a:pt x="179044" y="157022"/>
                </a:lnTo>
                <a:lnTo>
                  <a:pt x="140716" y="167640"/>
                </a:lnTo>
                <a:lnTo>
                  <a:pt x="127685" y="166738"/>
                </a:lnTo>
                <a:lnTo>
                  <a:pt x="89547" y="145300"/>
                </a:lnTo>
                <a:lnTo>
                  <a:pt x="80264" y="114300"/>
                </a:lnTo>
                <a:lnTo>
                  <a:pt x="80733" y="106451"/>
                </a:lnTo>
                <a:lnTo>
                  <a:pt x="102450" y="71348"/>
                </a:lnTo>
                <a:lnTo>
                  <a:pt x="139700" y="61468"/>
                </a:lnTo>
                <a:lnTo>
                  <a:pt x="149225" y="61899"/>
                </a:lnTo>
                <a:lnTo>
                  <a:pt x="185356" y="76454"/>
                </a:lnTo>
                <a:lnTo>
                  <a:pt x="201676" y="114300"/>
                </a:lnTo>
                <a:lnTo>
                  <a:pt x="201676" y="11849"/>
                </a:lnTo>
                <a:lnTo>
                  <a:pt x="200812" y="11430"/>
                </a:lnTo>
                <a:lnTo>
                  <a:pt x="180467" y="5080"/>
                </a:lnTo>
                <a:lnTo>
                  <a:pt x="158407" y="1270"/>
                </a:lnTo>
                <a:lnTo>
                  <a:pt x="134632" y="0"/>
                </a:lnTo>
                <a:lnTo>
                  <a:pt x="116471" y="914"/>
                </a:lnTo>
                <a:lnTo>
                  <a:pt x="66802" y="14478"/>
                </a:lnTo>
                <a:lnTo>
                  <a:pt x="27838" y="42913"/>
                </a:lnTo>
                <a:lnTo>
                  <a:pt x="4508" y="84328"/>
                </a:lnTo>
                <a:lnTo>
                  <a:pt x="0" y="118351"/>
                </a:lnTo>
                <a:lnTo>
                  <a:pt x="1028" y="134581"/>
                </a:lnTo>
                <a:lnTo>
                  <a:pt x="16510" y="176784"/>
                </a:lnTo>
                <a:lnTo>
                  <a:pt x="47548" y="207835"/>
                </a:lnTo>
                <a:lnTo>
                  <a:pt x="89979" y="225679"/>
                </a:lnTo>
                <a:lnTo>
                  <a:pt x="122440" y="229108"/>
                </a:lnTo>
                <a:lnTo>
                  <a:pt x="135064" y="228688"/>
                </a:lnTo>
                <a:lnTo>
                  <a:pt x="179260" y="218414"/>
                </a:lnTo>
                <a:lnTo>
                  <a:pt x="210337" y="197523"/>
                </a:lnTo>
                <a:lnTo>
                  <a:pt x="209130" y="215747"/>
                </a:lnTo>
                <a:lnTo>
                  <a:pt x="195529" y="257149"/>
                </a:lnTo>
                <a:lnTo>
                  <a:pt x="168884" y="285026"/>
                </a:lnTo>
                <a:lnTo>
                  <a:pt x="132435" y="298996"/>
                </a:lnTo>
                <a:lnTo>
                  <a:pt x="110744" y="300736"/>
                </a:lnTo>
                <a:lnTo>
                  <a:pt x="101688" y="300507"/>
                </a:lnTo>
                <a:lnTo>
                  <a:pt x="59436" y="291528"/>
                </a:lnTo>
                <a:lnTo>
                  <a:pt x="44196" y="282943"/>
                </a:lnTo>
                <a:lnTo>
                  <a:pt x="13716" y="343408"/>
                </a:lnTo>
                <a:lnTo>
                  <a:pt x="58432" y="361696"/>
                </a:lnTo>
                <a:lnTo>
                  <a:pt x="98425" y="367411"/>
                </a:lnTo>
                <a:lnTo>
                  <a:pt x="112268" y="367792"/>
                </a:lnTo>
                <a:lnTo>
                  <a:pt x="138353" y="366395"/>
                </a:lnTo>
                <a:lnTo>
                  <a:pt x="185597" y="355219"/>
                </a:lnTo>
                <a:lnTo>
                  <a:pt x="225971" y="332994"/>
                </a:lnTo>
                <a:lnTo>
                  <a:pt x="257632" y="300736"/>
                </a:lnTo>
                <a:lnTo>
                  <a:pt x="257860" y="300482"/>
                </a:lnTo>
                <a:lnTo>
                  <a:pt x="270510" y="280416"/>
                </a:lnTo>
                <a:lnTo>
                  <a:pt x="280619" y="257911"/>
                </a:lnTo>
                <a:lnTo>
                  <a:pt x="287845" y="233045"/>
                </a:lnTo>
                <a:lnTo>
                  <a:pt x="292176" y="205841"/>
                </a:lnTo>
                <a:lnTo>
                  <a:pt x="293624" y="176276"/>
                </a:lnTo>
                <a:close/>
              </a:path>
              <a:path w="708025" h="368300">
                <a:moveTo>
                  <a:pt x="707644" y="62992"/>
                </a:moveTo>
                <a:lnTo>
                  <a:pt x="679577" y="35750"/>
                </a:lnTo>
                <a:lnTo>
                  <a:pt x="645160" y="16002"/>
                </a:lnTo>
                <a:lnTo>
                  <a:pt x="605396" y="4000"/>
                </a:lnTo>
                <a:lnTo>
                  <a:pt x="561340" y="0"/>
                </a:lnTo>
                <a:lnTo>
                  <a:pt x="540905" y="850"/>
                </a:lnTo>
                <a:lnTo>
                  <a:pt x="502412" y="7581"/>
                </a:lnTo>
                <a:lnTo>
                  <a:pt x="451408" y="29781"/>
                </a:lnTo>
                <a:lnTo>
                  <a:pt x="410933" y="64808"/>
                </a:lnTo>
                <a:lnTo>
                  <a:pt x="383032" y="110236"/>
                </a:lnTo>
                <a:lnTo>
                  <a:pt x="376783" y="127508"/>
                </a:lnTo>
                <a:lnTo>
                  <a:pt x="319532" y="127508"/>
                </a:lnTo>
                <a:lnTo>
                  <a:pt x="319532" y="170167"/>
                </a:lnTo>
                <a:lnTo>
                  <a:pt x="369417" y="170167"/>
                </a:lnTo>
                <a:lnTo>
                  <a:pt x="368808" y="183896"/>
                </a:lnTo>
                <a:lnTo>
                  <a:pt x="369417" y="197612"/>
                </a:lnTo>
                <a:lnTo>
                  <a:pt x="319532" y="197612"/>
                </a:lnTo>
                <a:lnTo>
                  <a:pt x="319532" y="240284"/>
                </a:lnTo>
                <a:lnTo>
                  <a:pt x="376783" y="240284"/>
                </a:lnTo>
                <a:lnTo>
                  <a:pt x="383032" y="257543"/>
                </a:lnTo>
                <a:lnTo>
                  <a:pt x="410933" y="302996"/>
                </a:lnTo>
                <a:lnTo>
                  <a:pt x="451408" y="338010"/>
                </a:lnTo>
                <a:lnTo>
                  <a:pt x="502412" y="360210"/>
                </a:lnTo>
                <a:lnTo>
                  <a:pt x="540905" y="366953"/>
                </a:lnTo>
                <a:lnTo>
                  <a:pt x="561340" y="367792"/>
                </a:lnTo>
                <a:lnTo>
                  <a:pt x="583907" y="366776"/>
                </a:lnTo>
                <a:lnTo>
                  <a:pt x="625817" y="358648"/>
                </a:lnTo>
                <a:lnTo>
                  <a:pt x="663155" y="342493"/>
                </a:lnTo>
                <a:lnTo>
                  <a:pt x="694397" y="318871"/>
                </a:lnTo>
                <a:lnTo>
                  <a:pt x="707644" y="304292"/>
                </a:lnTo>
                <a:lnTo>
                  <a:pt x="700544" y="297675"/>
                </a:lnTo>
                <a:lnTo>
                  <a:pt x="655307" y="255524"/>
                </a:lnTo>
                <a:lnTo>
                  <a:pt x="645909" y="265506"/>
                </a:lnTo>
                <a:lnTo>
                  <a:pt x="636003" y="274129"/>
                </a:lnTo>
                <a:lnTo>
                  <a:pt x="591172" y="295084"/>
                </a:lnTo>
                <a:lnTo>
                  <a:pt x="565391" y="297675"/>
                </a:lnTo>
                <a:lnTo>
                  <a:pt x="553199" y="297180"/>
                </a:lnTo>
                <a:lnTo>
                  <a:pt x="509612" y="285051"/>
                </a:lnTo>
                <a:lnTo>
                  <a:pt x="476427" y="258229"/>
                </a:lnTo>
                <a:lnTo>
                  <a:pt x="464667" y="240284"/>
                </a:lnTo>
                <a:lnTo>
                  <a:pt x="593344" y="240284"/>
                </a:lnTo>
                <a:lnTo>
                  <a:pt x="593344" y="197612"/>
                </a:lnTo>
                <a:lnTo>
                  <a:pt x="452297" y="197612"/>
                </a:lnTo>
                <a:lnTo>
                  <a:pt x="453694" y="208153"/>
                </a:lnTo>
                <a:lnTo>
                  <a:pt x="452120" y="196316"/>
                </a:lnTo>
                <a:lnTo>
                  <a:pt x="451599" y="183896"/>
                </a:lnTo>
                <a:lnTo>
                  <a:pt x="452120" y="171488"/>
                </a:lnTo>
                <a:lnTo>
                  <a:pt x="453694" y="159651"/>
                </a:lnTo>
                <a:lnTo>
                  <a:pt x="452297" y="170167"/>
                </a:lnTo>
                <a:lnTo>
                  <a:pt x="593344" y="170167"/>
                </a:lnTo>
                <a:lnTo>
                  <a:pt x="593344" y="127508"/>
                </a:lnTo>
                <a:lnTo>
                  <a:pt x="464667" y="127508"/>
                </a:lnTo>
                <a:lnTo>
                  <a:pt x="470090" y="118249"/>
                </a:lnTo>
                <a:lnTo>
                  <a:pt x="500253" y="88150"/>
                </a:lnTo>
                <a:lnTo>
                  <a:pt x="541515" y="72136"/>
                </a:lnTo>
                <a:lnTo>
                  <a:pt x="565391" y="70104"/>
                </a:lnTo>
                <a:lnTo>
                  <a:pt x="578561" y="70764"/>
                </a:lnTo>
                <a:lnTo>
                  <a:pt x="625602" y="86385"/>
                </a:lnTo>
                <a:lnTo>
                  <a:pt x="655307" y="111760"/>
                </a:lnTo>
                <a:lnTo>
                  <a:pt x="700011" y="70104"/>
                </a:lnTo>
                <a:lnTo>
                  <a:pt x="707644" y="62992"/>
                </a:lnTo>
                <a:close/>
              </a:path>
            </a:pathLst>
          </a:custGeom>
          <a:solidFill>
            <a:srgbClr val="FFC907"/>
          </a:solidFill>
        </p:spPr>
        <p:txBody>
          <a:bodyPr wrap="square" lIns="0" tIns="0" rIns="0" bIns="0" rtlCol="0"/>
          <a:lstStyle/>
          <a:p>
            <a:endParaRPr/>
          </a:p>
        </p:txBody>
      </p:sp>
      <p:pic>
        <p:nvPicPr>
          <p:cNvPr id="103" name="object 103"/>
          <p:cNvPicPr/>
          <p:nvPr/>
        </p:nvPicPr>
        <p:blipFill>
          <a:blip r:embed="rId28" cstate="print"/>
          <a:stretch>
            <a:fillRect/>
          </a:stretch>
        </p:blipFill>
        <p:spPr>
          <a:xfrm>
            <a:off x="849078" y="11296725"/>
            <a:ext cx="1532183" cy="329199"/>
          </a:xfrm>
          <a:prstGeom prst="rect">
            <a:avLst/>
          </a:prstGeom>
        </p:spPr>
      </p:pic>
      <p:sp>
        <p:nvSpPr>
          <p:cNvPr id="104" name="object 104"/>
          <p:cNvSpPr/>
          <p:nvPr/>
        </p:nvSpPr>
        <p:spPr>
          <a:xfrm>
            <a:off x="2525306" y="11199125"/>
            <a:ext cx="708025" cy="368300"/>
          </a:xfrm>
          <a:custGeom>
            <a:avLst/>
            <a:gdLst/>
            <a:ahLst/>
            <a:cxnLst/>
            <a:rect l="l" t="t" r="r" b="b"/>
            <a:pathLst>
              <a:path w="708025" h="368300">
                <a:moveTo>
                  <a:pt x="293624" y="176276"/>
                </a:moveTo>
                <a:lnTo>
                  <a:pt x="288798" y="123126"/>
                </a:lnTo>
                <a:lnTo>
                  <a:pt x="274332" y="79502"/>
                </a:lnTo>
                <a:lnTo>
                  <a:pt x="250952" y="45288"/>
                </a:lnTo>
                <a:lnTo>
                  <a:pt x="219456" y="20332"/>
                </a:lnTo>
                <a:lnTo>
                  <a:pt x="201676" y="11861"/>
                </a:lnTo>
                <a:lnTo>
                  <a:pt x="201676" y="114300"/>
                </a:lnTo>
                <a:lnTo>
                  <a:pt x="201193" y="121729"/>
                </a:lnTo>
                <a:lnTo>
                  <a:pt x="179044" y="157022"/>
                </a:lnTo>
                <a:lnTo>
                  <a:pt x="140716" y="167640"/>
                </a:lnTo>
                <a:lnTo>
                  <a:pt x="127685" y="166738"/>
                </a:lnTo>
                <a:lnTo>
                  <a:pt x="89547" y="145313"/>
                </a:lnTo>
                <a:lnTo>
                  <a:pt x="80264" y="114300"/>
                </a:lnTo>
                <a:lnTo>
                  <a:pt x="80733" y="106451"/>
                </a:lnTo>
                <a:lnTo>
                  <a:pt x="102450" y="71348"/>
                </a:lnTo>
                <a:lnTo>
                  <a:pt x="139700" y="61468"/>
                </a:lnTo>
                <a:lnTo>
                  <a:pt x="149225" y="61899"/>
                </a:lnTo>
                <a:lnTo>
                  <a:pt x="185356" y="76466"/>
                </a:lnTo>
                <a:lnTo>
                  <a:pt x="201676" y="114300"/>
                </a:lnTo>
                <a:lnTo>
                  <a:pt x="201676" y="11861"/>
                </a:lnTo>
                <a:lnTo>
                  <a:pt x="200812" y="11442"/>
                </a:lnTo>
                <a:lnTo>
                  <a:pt x="180467" y="5080"/>
                </a:lnTo>
                <a:lnTo>
                  <a:pt x="158407" y="1270"/>
                </a:lnTo>
                <a:lnTo>
                  <a:pt x="134632" y="0"/>
                </a:lnTo>
                <a:lnTo>
                  <a:pt x="116471" y="901"/>
                </a:lnTo>
                <a:lnTo>
                  <a:pt x="66802" y="14490"/>
                </a:lnTo>
                <a:lnTo>
                  <a:pt x="27838" y="42926"/>
                </a:lnTo>
                <a:lnTo>
                  <a:pt x="4508" y="84340"/>
                </a:lnTo>
                <a:lnTo>
                  <a:pt x="0" y="118364"/>
                </a:lnTo>
                <a:lnTo>
                  <a:pt x="1028" y="134594"/>
                </a:lnTo>
                <a:lnTo>
                  <a:pt x="16510" y="176784"/>
                </a:lnTo>
                <a:lnTo>
                  <a:pt x="47548" y="207835"/>
                </a:lnTo>
                <a:lnTo>
                  <a:pt x="89979" y="225679"/>
                </a:lnTo>
                <a:lnTo>
                  <a:pt x="122440" y="229108"/>
                </a:lnTo>
                <a:lnTo>
                  <a:pt x="135064" y="228676"/>
                </a:lnTo>
                <a:lnTo>
                  <a:pt x="179260" y="218414"/>
                </a:lnTo>
                <a:lnTo>
                  <a:pt x="210337" y="197523"/>
                </a:lnTo>
                <a:lnTo>
                  <a:pt x="209130" y="215747"/>
                </a:lnTo>
                <a:lnTo>
                  <a:pt x="195529" y="257149"/>
                </a:lnTo>
                <a:lnTo>
                  <a:pt x="168884" y="285026"/>
                </a:lnTo>
                <a:lnTo>
                  <a:pt x="132448" y="298996"/>
                </a:lnTo>
                <a:lnTo>
                  <a:pt x="110744" y="300748"/>
                </a:lnTo>
                <a:lnTo>
                  <a:pt x="101688" y="300507"/>
                </a:lnTo>
                <a:lnTo>
                  <a:pt x="59436" y="291541"/>
                </a:lnTo>
                <a:lnTo>
                  <a:pt x="44196" y="282956"/>
                </a:lnTo>
                <a:lnTo>
                  <a:pt x="13716" y="343408"/>
                </a:lnTo>
                <a:lnTo>
                  <a:pt x="58432" y="361708"/>
                </a:lnTo>
                <a:lnTo>
                  <a:pt x="98425" y="367411"/>
                </a:lnTo>
                <a:lnTo>
                  <a:pt x="112268" y="367792"/>
                </a:lnTo>
                <a:lnTo>
                  <a:pt x="138353" y="366395"/>
                </a:lnTo>
                <a:lnTo>
                  <a:pt x="185597" y="355219"/>
                </a:lnTo>
                <a:lnTo>
                  <a:pt x="225971" y="332994"/>
                </a:lnTo>
                <a:lnTo>
                  <a:pt x="257632" y="300748"/>
                </a:lnTo>
                <a:lnTo>
                  <a:pt x="257860" y="300482"/>
                </a:lnTo>
                <a:lnTo>
                  <a:pt x="270510" y="280416"/>
                </a:lnTo>
                <a:lnTo>
                  <a:pt x="280619" y="257911"/>
                </a:lnTo>
                <a:lnTo>
                  <a:pt x="287845" y="233045"/>
                </a:lnTo>
                <a:lnTo>
                  <a:pt x="292176" y="205841"/>
                </a:lnTo>
                <a:lnTo>
                  <a:pt x="293624" y="176276"/>
                </a:lnTo>
                <a:close/>
              </a:path>
              <a:path w="708025" h="368300">
                <a:moveTo>
                  <a:pt x="707644" y="62992"/>
                </a:moveTo>
                <a:lnTo>
                  <a:pt x="679577" y="35763"/>
                </a:lnTo>
                <a:lnTo>
                  <a:pt x="645160" y="16002"/>
                </a:lnTo>
                <a:lnTo>
                  <a:pt x="605409" y="4000"/>
                </a:lnTo>
                <a:lnTo>
                  <a:pt x="561340" y="0"/>
                </a:lnTo>
                <a:lnTo>
                  <a:pt x="540905" y="838"/>
                </a:lnTo>
                <a:lnTo>
                  <a:pt x="502424" y="7581"/>
                </a:lnTo>
                <a:lnTo>
                  <a:pt x="451408" y="29794"/>
                </a:lnTo>
                <a:lnTo>
                  <a:pt x="410933" y="64808"/>
                </a:lnTo>
                <a:lnTo>
                  <a:pt x="383032" y="110248"/>
                </a:lnTo>
                <a:lnTo>
                  <a:pt x="376783" y="127508"/>
                </a:lnTo>
                <a:lnTo>
                  <a:pt x="319532" y="127508"/>
                </a:lnTo>
                <a:lnTo>
                  <a:pt x="319532" y="170180"/>
                </a:lnTo>
                <a:lnTo>
                  <a:pt x="369417" y="170180"/>
                </a:lnTo>
                <a:lnTo>
                  <a:pt x="368808" y="183908"/>
                </a:lnTo>
                <a:lnTo>
                  <a:pt x="369417" y="197624"/>
                </a:lnTo>
                <a:lnTo>
                  <a:pt x="319532" y="197624"/>
                </a:lnTo>
                <a:lnTo>
                  <a:pt x="319532" y="240284"/>
                </a:lnTo>
                <a:lnTo>
                  <a:pt x="376783" y="240284"/>
                </a:lnTo>
                <a:lnTo>
                  <a:pt x="383032" y="257556"/>
                </a:lnTo>
                <a:lnTo>
                  <a:pt x="410933" y="302996"/>
                </a:lnTo>
                <a:lnTo>
                  <a:pt x="451408" y="338023"/>
                </a:lnTo>
                <a:lnTo>
                  <a:pt x="502424" y="360222"/>
                </a:lnTo>
                <a:lnTo>
                  <a:pt x="540905" y="366953"/>
                </a:lnTo>
                <a:lnTo>
                  <a:pt x="561340" y="367792"/>
                </a:lnTo>
                <a:lnTo>
                  <a:pt x="583907" y="366776"/>
                </a:lnTo>
                <a:lnTo>
                  <a:pt x="625817" y="358648"/>
                </a:lnTo>
                <a:lnTo>
                  <a:pt x="663155" y="342493"/>
                </a:lnTo>
                <a:lnTo>
                  <a:pt x="694397" y="318871"/>
                </a:lnTo>
                <a:lnTo>
                  <a:pt x="707644" y="304292"/>
                </a:lnTo>
                <a:lnTo>
                  <a:pt x="700557" y="297688"/>
                </a:lnTo>
                <a:lnTo>
                  <a:pt x="655307" y="255524"/>
                </a:lnTo>
                <a:lnTo>
                  <a:pt x="645909" y="265506"/>
                </a:lnTo>
                <a:lnTo>
                  <a:pt x="636003" y="274129"/>
                </a:lnTo>
                <a:lnTo>
                  <a:pt x="591172" y="295084"/>
                </a:lnTo>
                <a:lnTo>
                  <a:pt x="565391" y="297688"/>
                </a:lnTo>
                <a:lnTo>
                  <a:pt x="553199" y="297180"/>
                </a:lnTo>
                <a:lnTo>
                  <a:pt x="509612" y="285051"/>
                </a:lnTo>
                <a:lnTo>
                  <a:pt x="476427" y="258229"/>
                </a:lnTo>
                <a:lnTo>
                  <a:pt x="464667" y="240284"/>
                </a:lnTo>
                <a:lnTo>
                  <a:pt x="593344" y="240284"/>
                </a:lnTo>
                <a:lnTo>
                  <a:pt x="593344" y="197624"/>
                </a:lnTo>
                <a:lnTo>
                  <a:pt x="452297" y="197624"/>
                </a:lnTo>
                <a:lnTo>
                  <a:pt x="453707" y="208165"/>
                </a:lnTo>
                <a:lnTo>
                  <a:pt x="452120" y="196316"/>
                </a:lnTo>
                <a:lnTo>
                  <a:pt x="451599" y="183908"/>
                </a:lnTo>
                <a:lnTo>
                  <a:pt x="452120" y="171488"/>
                </a:lnTo>
                <a:lnTo>
                  <a:pt x="453707" y="159651"/>
                </a:lnTo>
                <a:lnTo>
                  <a:pt x="452297" y="170180"/>
                </a:lnTo>
                <a:lnTo>
                  <a:pt x="593344" y="170180"/>
                </a:lnTo>
                <a:lnTo>
                  <a:pt x="593344" y="127508"/>
                </a:lnTo>
                <a:lnTo>
                  <a:pt x="464667" y="127508"/>
                </a:lnTo>
                <a:lnTo>
                  <a:pt x="470090" y="118237"/>
                </a:lnTo>
                <a:lnTo>
                  <a:pt x="500253" y="88138"/>
                </a:lnTo>
                <a:lnTo>
                  <a:pt x="541515" y="72148"/>
                </a:lnTo>
                <a:lnTo>
                  <a:pt x="565391" y="70116"/>
                </a:lnTo>
                <a:lnTo>
                  <a:pt x="578561" y="70764"/>
                </a:lnTo>
                <a:lnTo>
                  <a:pt x="625602" y="86385"/>
                </a:lnTo>
                <a:lnTo>
                  <a:pt x="655307" y="111760"/>
                </a:lnTo>
                <a:lnTo>
                  <a:pt x="699998" y="70116"/>
                </a:lnTo>
                <a:lnTo>
                  <a:pt x="707644" y="62992"/>
                </a:lnTo>
                <a:close/>
              </a:path>
            </a:pathLst>
          </a:custGeom>
          <a:solidFill>
            <a:srgbClr val="FFC907"/>
          </a:solidFill>
        </p:spPr>
        <p:txBody>
          <a:bodyPr wrap="square" lIns="0" tIns="0" rIns="0" bIns="0" rtlCol="0"/>
          <a:lstStyle/>
          <a:p>
            <a:endParaRPr/>
          </a:p>
        </p:txBody>
      </p:sp>
      <p:grpSp>
        <p:nvGrpSpPr>
          <p:cNvPr id="105" name="object 105"/>
          <p:cNvGrpSpPr/>
          <p:nvPr/>
        </p:nvGrpSpPr>
        <p:grpSpPr>
          <a:xfrm>
            <a:off x="605310" y="9299084"/>
            <a:ext cx="161290" cy="163830"/>
            <a:chOff x="605310" y="9299084"/>
            <a:chExt cx="161290" cy="163830"/>
          </a:xfrm>
        </p:grpSpPr>
        <p:pic>
          <p:nvPicPr>
            <p:cNvPr id="106" name="object 106"/>
            <p:cNvPicPr/>
            <p:nvPr/>
          </p:nvPicPr>
          <p:blipFill>
            <a:blip r:embed="rId29" cstate="print"/>
            <a:stretch>
              <a:fillRect/>
            </a:stretch>
          </p:blipFill>
          <p:spPr>
            <a:xfrm>
              <a:off x="605310" y="9299084"/>
              <a:ext cx="160674" cy="163656"/>
            </a:xfrm>
            <a:prstGeom prst="rect">
              <a:avLst/>
            </a:prstGeom>
          </p:spPr>
        </p:pic>
        <p:pic>
          <p:nvPicPr>
            <p:cNvPr id="107" name="object 107"/>
            <p:cNvPicPr/>
            <p:nvPr/>
          </p:nvPicPr>
          <p:blipFill>
            <a:blip r:embed="rId30" cstate="print"/>
            <a:stretch>
              <a:fillRect/>
            </a:stretch>
          </p:blipFill>
          <p:spPr>
            <a:xfrm>
              <a:off x="611720" y="9305765"/>
              <a:ext cx="147561" cy="60051"/>
            </a:xfrm>
            <a:prstGeom prst="rect">
              <a:avLst/>
            </a:prstGeom>
          </p:spPr>
        </p:pic>
      </p:grpSp>
      <p:grpSp>
        <p:nvGrpSpPr>
          <p:cNvPr id="108" name="object 108"/>
          <p:cNvGrpSpPr/>
          <p:nvPr/>
        </p:nvGrpSpPr>
        <p:grpSpPr>
          <a:xfrm>
            <a:off x="605310" y="9823100"/>
            <a:ext cx="161290" cy="163830"/>
            <a:chOff x="605310" y="9823100"/>
            <a:chExt cx="161290" cy="163830"/>
          </a:xfrm>
        </p:grpSpPr>
        <p:pic>
          <p:nvPicPr>
            <p:cNvPr id="109" name="object 109"/>
            <p:cNvPicPr/>
            <p:nvPr/>
          </p:nvPicPr>
          <p:blipFill>
            <a:blip r:embed="rId31" cstate="print"/>
            <a:stretch>
              <a:fillRect/>
            </a:stretch>
          </p:blipFill>
          <p:spPr>
            <a:xfrm>
              <a:off x="605310" y="9823100"/>
              <a:ext cx="160674" cy="163652"/>
            </a:xfrm>
            <a:prstGeom prst="rect">
              <a:avLst/>
            </a:prstGeom>
          </p:spPr>
        </p:pic>
        <p:pic>
          <p:nvPicPr>
            <p:cNvPr id="110" name="object 110"/>
            <p:cNvPicPr/>
            <p:nvPr/>
          </p:nvPicPr>
          <p:blipFill>
            <a:blip r:embed="rId32" cstate="print"/>
            <a:stretch>
              <a:fillRect/>
            </a:stretch>
          </p:blipFill>
          <p:spPr>
            <a:xfrm>
              <a:off x="611720" y="9829780"/>
              <a:ext cx="147561" cy="60064"/>
            </a:xfrm>
            <a:prstGeom prst="rect">
              <a:avLst/>
            </a:prstGeom>
          </p:spPr>
        </p:pic>
      </p:grpSp>
      <p:grpSp>
        <p:nvGrpSpPr>
          <p:cNvPr id="111" name="object 111"/>
          <p:cNvGrpSpPr/>
          <p:nvPr/>
        </p:nvGrpSpPr>
        <p:grpSpPr>
          <a:xfrm>
            <a:off x="605310" y="10347112"/>
            <a:ext cx="161290" cy="163830"/>
            <a:chOff x="605310" y="10347112"/>
            <a:chExt cx="161290" cy="163830"/>
          </a:xfrm>
        </p:grpSpPr>
        <p:pic>
          <p:nvPicPr>
            <p:cNvPr id="112" name="object 112"/>
            <p:cNvPicPr/>
            <p:nvPr/>
          </p:nvPicPr>
          <p:blipFill>
            <a:blip r:embed="rId33" cstate="print"/>
            <a:stretch>
              <a:fillRect/>
            </a:stretch>
          </p:blipFill>
          <p:spPr>
            <a:xfrm>
              <a:off x="605310" y="10347112"/>
              <a:ext cx="160674" cy="163652"/>
            </a:xfrm>
            <a:prstGeom prst="rect">
              <a:avLst/>
            </a:prstGeom>
          </p:spPr>
        </p:pic>
        <p:pic>
          <p:nvPicPr>
            <p:cNvPr id="113" name="object 113"/>
            <p:cNvPicPr/>
            <p:nvPr/>
          </p:nvPicPr>
          <p:blipFill>
            <a:blip r:embed="rId34" cstate="print"/>
            <a:stretch>
              <a:fillRect/>
            </a:stretch>
          </p:blipFill>
          <p:spPr>
            <a:xfrm>
              <a:off x="611720" y="10353795"/>
              <a:ext cx="147561" cy="60064"/>
            </a:xfrm>
            <a:prstGeom prst="rect">
              <a:avLst/>
            </a:prstGeom>
          </p:spPr>
        </p:pic>
      </p:grpSp>
      <p:grpSp>
        <p:nvGrpSpPr>
          <p:cNvPr id="114" name="object 114"/>
          <p:cNvGrpSpPr/>
          <p:nvPr/>
        </p:nvGrpSpPr>
        <p:grpSpPr>
          <a:xfrm>
            <a:off x="605310" y="10871124"/>
            <a:ext cx="161290" cy="163830"/>
            <a:chOff x="605310" y="10871124"/>
            <a:chExt cx="161290" cy="163830"/>
          </a:xfrm>
        </p:grpSpPr>
        <p:pic>
          <p:nvPicPr>
            <p:cNvPr id="115" name="object 115"/>
            <p:cNvPicPr/>
            <p:nvPr/>
          </p:nvPicPr>
          <p:blipFill>
            <a:blip r:embed="rId35" cstate="print"/>
            <a:stretch>
              <a:fillRect/>
            </a:stretch>
          </p:blipFill>
          <p:spPr>
            <a:xfrm>
              <a:off x="605310" y="10871124"/>
              <a:ext cx="160674" cy="163663"/>
            </a:xfrm>
            <a:prstGeom prst="rect">
              <a:avLst/>
            </a:prstGeom>
          </p:spPr>
        </p:pic>
        <p:pic>
          <p:nvPicPr>
            <p:cNvPr id="116" name="object 116"/>
            <p:cNvPicPr/>
            <p:nvPr/>
          </p:nvPicPr>
          <p:blipFill>
            <a:blip r:embed="rId34" cstate="print"/>
            <a:stretch>
              <a:fillRect/>
            </a:stretch>
          </p:blipFill>
          <p:spPr>
            <a:xfrm>
              <a:off x="611720" y="10877816"/>
              <a:ext cx="147561" cy="60045"/>
            </a:xfrm>
            <a:prstGeom prst="rect">
              <a:avLst/>
            </a:prstGeom>
          </p:spPr>
        </p:pic>
      </p:grpSp>
      <p:grpSp>
        <p:nvGrpSpPr>
          <p:cNvPr id="117" name="object 117"/>
          <p:cNvGrpSpPr/>
          <p:nvPr/>
        </p:nvGrpSpPr>
        <p:grpSpPr>
          <a:xfrm>
            <a:off x="605310" y="11386663"/>
            <a:ext cx="161290" cy="163830"/>
            <a:chOff x="605310" y="11386663"/>
            <a:chExt cx="161290" cy="163830"/>
          </a:xfrm>
        </p:grpSpPr>
        <p:pic>
          <p:nvPicPr>
            <p:cNvPr id="118" name="object 118"/>
            <p:cNvPicPr/>
            <p:nvPr/>
          </p:nvPicPr>
          <p:blipFill>
            <a:blip r:embed="rId36" cstate="print"/>
            <a:stretch>
              <a:fillRect/>
            </a:stretch>
          </p:blipFill>
          <p:spPr>
            <a:xfrm>
              <a:off x="605310" y="11386663"/>
              <a:ext cx="160674" cy="163652"/>
            </a:xfrm>
            <a:prstGeom prst="rect">
              <a:avLst/>
            </a:prstGeom>
          </p:spPr>
        </p:pic>
        <p:pic>
          <p:nvPicPr>
            <p:cNvPr id="119" name="object 119"/>
            <p:cNvPicPr/>
            <p:nvPr/>
          </p:nvPicPr>
          <p:blipFill>
            <a:blip r:embed="rId34" cstate="print"/>
            <a:stretch>
              <a:fillRect/>
            </a:stretch>
          </p:blipFill>
          <p:spPr>
            <a:xfrm>
              <a:off x="611720" y="11393347"/>
              <a:ext cx="147561" cy="60058"/>
            </a:xfrm>
            <a:prstGeom prst="rect">
              <a:avLst/>
            </a:prstGeom>
          </p:spPr>
        </p:pic>
      </p:grpSp>
      <p:pic>
        <p:nvPicPr>
          <p:cNvPr id="120" name="object 120"/>
          <p:cNvPicPr/>
          <p:nvPr/>
        </p:nvPicPr>
        <p:blipFill>
          <a:blip r:embed="rId37" cstate="print"/>
          <a:stretch>
            <a:fillRect/>
          </a:stretch>
        </p:blipFill>
        <p:spPr>
          <a:xfrm>
            <a:off x="6711671" y="9200679"/>
            <a:ext cx="2190537" cy="331873"/>
          </a:xfrm>
          <a:prstGeom prst="rect">
            <a:avLst/>
          </a:prstGeom>
        </p:spPr>
      </p:pic>
      <p:pic>
        <p:nvPicPr>
          <p:cNvPr id="121" name="object 121"/>
          <p:cNvPicPr/>
          <p:nvPr/>
        </p:nvPicPr>
        <p:blipFill>
          <a:blip r:embed="rId38" cstate="print"/>
          <a:stretch>
            <a:fillRect/>
          </a:stretch>
        </p:blipFill>
        <p:spPr>
          <a:xfrm>
            <a:off x="9004927" y="9200679"/>
            <a:ext cx="2074800" cy="329186"/>
          </a:xfrm>
          <a:prstGeom prst="rect">
            <a:avLst/>
          </a:prstGeom>
        </p:spPr>
      </p:pic>
      <p:grpSp>
        <p:nvGrpSpPr>
          <p:cNvPr id="122" name="object 122"/>
          <p:cNvGrpSpPr/>
          <p:nvPr/>
        </p:nvGrpSpPr>
        <p:grpSpPr>
          <a:xfrm>
            <a:off x="6723412" y="9603123"/>
            <a:ext cx="977900" cy="243204"/>
            <a:chOff x="6723412" y="9603123"/>
            <a:chExt cx="977900" cy="243204"/>
          </a:xfrm>
        </p:grpSpPr>
        <p:pic>
          <p:nvPicPr>
            <p:cNvPr id="123" name="object 123"/>
            <p:cNvPicPr/>
            <p:nvPr/>
          </p:nvPicPr>
          <p:blipFill>
            <a:blip r:embed="rId39" cstate="print"/>
            <a:stretch>
              <a:fillRect/>
            </a:stretch>
          </p:blipFill>
          <p:spPr>
            <a:xfrm>
              <a:off x="6723412" y="9603123"/>
              <a:ext cx="407052" cy="242950"/>
            </a:xfrm>
            <a:prstGeom prst="rect">
              <a:avLst/>
            </a:prstGeom>
          </p:spPr>
        </p:pic>
        <p:pic>
          <p:nvPicPr>
            <p:cNvPr id="124" name="object 124"/>
            <p:cNvPicPr/>
            <p:nvPr/>
          </p:nvPicPr>
          <p:blipFill>
            <a:blip r:embed="rId40" cstate="print"/>
            <a:stretch>
              <a:fillRect/>
            </a:stretch>
          </p:blipFill>
          <p:spPr>
            <a:xfrm>
              <a:off x="7156962" y="9603123"/>
              <a:ext cx="201345" cy="242950"/>
            </a:xfrm>
            <a:prstGeom prst="rect">
              <a:avLst/>
            </a:prstGeom>
          </p:spPr>
        </p:pic>
        <p:sp>
          <p:nvSpPr>
            <p:cNvPr id="125" name="object 125"/>
            <p:cNvSpPr/>
            <p:nvPr/>
          </p:nvSpPr>
          <p:spPr>
            <a:xfrm>
              <a:off x="7395897" y="9658825"/>
              <a:ext cx="305435" cy="183515"/>
            </a:xfrm>
            <a:custGeom>
              <a:avLst/>
              <a:gdLst/>
              <a:ahLst/>
              <a:cxnLst/>
              <a:rect l="l" t="t" r="r" b="b"/>
              <a:pathLst>
                <a:path w="305434" h="183515">
                  <a:moveTo>
                    <a:pt x="49999" y="2692"/>
                  </a:moveTo>
                  <a:lnTo>
                    <a:pt x="0" y="2692"/>
                  </a:lnTo>
                  <a:lnTo>
                    <a:pt x="0" y="183222"/>
                  </a:lnTo>
                  <a:lnTo>
                    <a:pt x="52349" y="183222"/>
                  </a:lnTo>
                  <a:lnTo>
                    <a:pt x="52349" y="92608"/>
                  </a:lnTo>
                  <a:lnTo>
                    <a:pt x="52663" y="84916"/>
                  </a:lnTo>
                  <a:lnTo>
                    <a:pt x="68836" y="52019"/>
                  </a:lnTo>
                  <a:lnTo>
                    <a:pt x="49999" y="52019"/>
                  </a:lnTo>
                  <a:lnTo>
                    <a:pt x="40601" y="37592"/>
                  </a:lnTo>
                  <a:lnTo>
                    <a:pt x="45792" y="28917"/>
                  </a:lnTo>
                  <a:lnTo>
                    <a:pt x="49999" y="23767"/>
                  </a:lnTo>
                  <a:lnTo>
                    <a:pt x="49999" y="2692"/>
                  </a:lnTo>
                  <a:close/>
                </a:path>
                <a:path w="305434" h="183515">
                  <a:moveTo>
                    <a:pt x="156725" y="45300"/>
                  </a:moveTo>
                  <a:lnTo>
                    <a:pt x="91948" y="45300"/>
                  </a:lnTo>
                  <a:lnTo>
                    <a:pt x="99689" y="45952"/>
                  </a:lnTo>
                  <a:lnTo>
                    <a:pt x="106491" y="47907"/>
                  </a:lnTo>
                  <a:lnTo>
                    <a:pt x="126161" y="87922"/>
                  </a:lnTo>
                  <a:lnTo>
                    <a:pt x="126161" y="183222"/>
                  </a:lnTo>
                  <a:lnTo>
                    <a:pt x="178523" y="183222"/>
                  </a:lnTo>
                  <a:lnTo>
                    <a:pt x="178523" y="92608"/>
                  </a:lnTo>
                  <a:lnTo>
                    <a:pt x="178838" y="84916"/>
                  </a:lnTo>
                  <a:lnTo>
                    <a:pt x="196771" y="51015"/>
                  </a:lnTo>
                  <a:lnTo>
                    <a:pt x="174840" y="51015"/>
                  </a:lnTo>
                  <a:lnTo>
                    <a:pt x="156375" y="45974"/>
                  </a:lnTo>
                  <a:lnTo>
                    <a:pt x="156725" y="45300"/>
                  </a:lnTo>
                  <a:close/>
                </a:path>
                <a:path w="305434" h="183515">
                  <a:moveTo>
                    <a:pt x="299972" y="45300"/>
                  </a:moveTo>
                  <a:lnTo>
                    <a:pt x="218122" y="45300"/>
                  </a:lnTo>
                  <a:lnTo>
                    <a:pt x="225880" y="45952"/>
                  </a:lnTo>
                  <a:lnTo>
                    <a:pt x="232716" y="47907"/>
                  </a:lnTo>
                  <a:lnTo>
                    <a:pt x="252679" y="87922"/>
                  </a:lnTo>
                  <a:lnTo>
                    <a:pt x="252679" y="183222"/>
                  </a:lnTo>
                  <a:lnTo>
                    <a:pt x="305028" y="183222"/>
                  </a:lnTo>
                  <a:lnTo>
                    <a:pt x="304931" y="77730"/>
                  </a:lnTo>
                  <a:lnTo>
                    <a:pt x="304431" y="66733"/>
                  </a:lnTo>
                  <a:lnTo>
                    <a:pt x="302639" y="54830"/>
                  </a:lnTo>
                  <a:lnTo>
                    <a:pt x="299972" y="45300"/>
                  </a:lnTo>
                  <a:close/>
                </a:path>
                <a:path w="305434" h="183515">
                  <a:moveTo>
                    <a:pt x="49999" y="23767"/>
                  </a:moveTo>
                  <a:lnTo>
                    <a:pt x="45792" y="28917"/>
                  </a:lnTo>
                  <a:lnTo>
                    <a:pt x="40601" y="37592"/>
                  </a:lnTo>
                  <a:lnTo>
                    <a:pt x="49999" y="52019"/>
                  </a:lnTo>
                  <a:lnTo>
                    <a:pt x="49999" y="23767"/>
                  </a:lnTo>
                  <a:close/>
                </a:path>
                <a:path w="305434" h="183515">
                  <a:moveTo>
                    <a:pt x="106705" y="0"/>
                  </a:moveTo>
                  <a:lnTo>
                    <a:pt x="67284" y="9563"/>
                  </a:lnTo>
                  <a:lnTo>
                    <a:pt x="49999" y="23767"/>
                  </a:lnTo>
                  <a:lnTo>
                    <a:pt x="49999" y="52019"/>
                  </a:lnTo>
                  <a:lnTo>
                    <a:pt x="68836" y="52019"/>
                  </a:lnTo>
                  <a:lnTo>
                    <a:pt x="77508" y="47040"/>
                  </a:lnTo>
                  <a:lnTo>
                    <a:pt x="84340" y="45300"/>
                  </a:lnTo>
                  <a:lnTo>
                    <a:pt x="156725" y="45300"/>
                  </a:lnTo>
                  <a:lnTo>
                    <a:pt x="161590" y="35953"/>
                  </a:lnTo>
                  <a:lnTo>
                    <a:pt x="166241" y="29636"/>
                  </a:lnTo>
                  <a:lnTo>
                    <a:pt x="129992" y="3144"/>
                  </a:lnTo>
                  <a:lnTo>
                    <a:pt x="118737" y="786"/>
                  </a:lnTo>
                  <a:lnTo>
                    <a:pt x="106705" y="0"/>
                  </a:lnTo>
                  <a:close/>
                </a:path>
                <a:path w="305434" h="183515">
                  <a:moveTo>
                    <a:pt x="166241" y="29636"/>
                  </a:moveTo>
                  <a:lnTo>
                    <a:pt x="161590" y="35953"/>
                  </a:lnTo>
                  <a:lnTo>
                    <a:pt x="156375" y="45974"/>
                  </a:lnTo>
                  <a:lnTo>
                    <a:pt x="174840" y="51015"/>
                  </a:lnTo>
                  <a:lnTo>
                    <a:pt x="171028" y="38919"/>
                  </a:lnTo>
                  <a:lnTo>
                    <a:pt x="166241" y="29636"/>
                  </a:lnTo>
                  <a:close/>
                </a:path>
                <a:path w="305434" h="183515">
                  <a:moveTo>
                    <a:pt x="231203" y="0"/>
                  </a:moveTo>
                  <a:lnTo>
                    <a:pt x="185407" y="12420"/>
                  </a:lnTo>
                  <a:lnTo>
                    <a:pt x="166241" y="29636"/>
                  </a:lnTo>
                  <a:lnTo>
                    <a:pt x="171028" y="38919"/>
                  </a:lnTo>
                  <a:lnTo>
                    <a:pt x="174840" y="51015"/>
                  </a:lnTo>
                  <a:lnTo>
                    <a:pt x="196771" y="51015"/>
                  </a:lnTo>
                  <a:lnTo>
                    <a:pt x="203695" y="47040"/>
                  </a:lnTo>
                  <a:lnTo>
                    <a:pt x="210515" y="45300"/>
                  </a:lnTo>
                  <a:lnTo>
                    <a:pt x="299972" y="45300"/>
                  </a:lnTo>
                  <a:lnTo>
                    <a:pt x="299654" y="44164"/>
                  </a:lnTo>
                  <a:lnTo>
                    <a:pt x="277158" y="13405"/>
                  </a:lnTo>
                  <a:lnTo>
                    <a:pt x="241635" y="535"/>
                  </a:lnTo>
                  <a:lnTo>
                    <a:pt x="231203" y="0"/>
                  </a:lnTo>
                  <a:close/>
                </a:path>
              </a:pathLst>
            </a:custGeom>
            <a:solidFill>
              <a:srgbClr val="FFFFFF"/>
            </a:solidFill>
          </p:spPr>
          <p:txBody>
            <a:bodyPr wrap="square" lIns="0" tIns="0" rIns="0" bIns="0" rtlCol="0"/>
            <a:lstStyle/>
            <a:p>
              <a:endParaRPr/>
            </a:p>
          </p:txBody>
        </p:sp>
      </p:grpSp>
      <p:sp>
        <p:nvSpPr>
          <p:cNvPr id="126" name="object 126"/>
          <p:cNvSpPr/>
          <p:nvPr/>
        </p:nvSpPr>
        <p:spPr>
          <a:xfrm>
            <a:off x="7747901" y="9593058"/>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pic>
        <p:nvPicPr>
          <p:cNvPr id="127" name="object 127"/>
          <p:cNvPicPr/>
          <p:nvPr/>
        </p:nvPicPr>
        <p:blipFill>
          <a:blip r:embed="rId41" cstate="print"/>
          <a:stretch>
            <a:fillRect/>
          </a:stretch>
        </p:blipFill>
        <p:spPr>
          <a:xfrm>
            <a:off x="6711671" y="9929481"/>
            <a:ext cx="2190536" cy="331871"/>
          </a:xfrm>
          <a:prstGeom prst="rect">
            <a:avLst/>
          </a:prstGeom>
        </p:spPr>
      </p:pic>
      <p:grpSp>
        <p:nvGrpSpPr>
          <p:cNvPr id="128" name="object 128"/>
          <p:cNvGrpSpPr/>
          <p:nvPr/>
        </p:nvGrpSpPr>
        <p:grpSpPr>
          <a:xfrm>
            <a:off x="9035807" y="9944582"/>
            <a:ext cx="514350" cy="252095"/>
            <a:chOff x="9035807" y="9944582"/>
            <a:chExt cx="514350" cy="252095"/>
          </a:xfrm>
        </p:grpSpPr>
        <p:pic>
          <p:nvPicPr>
            <p:cNvPr id="129" name="object 129"/>
            <p:cNvPicPr/>
            <p:nvPr/>
          </p:nvPicPr>
          <p:blipFill>
            <a:blip r:embed="rId42" cstate="print"/>
            <a:stretch>
              <a:fillRect/>
            </a:stretch>
          </p:blipFill>
          <p:spPr>
            <a:xfrm>
              <a:off x="9035807" y="9958682"/>
              <a:ext cx="215430" cy="234899"/>
            </a:xfrm>
            <a:prstGeom prst="rect">
              <a:avLst/>
            </a:prstGeom>
          </p:spPr>
        </p:pic>
        <p:sp>
          <p:nvSpPr>
            <p:cNvPr id="130" name="object 130"/>
            <p:cNvSpPr/>
            <p:nvPr/>
          </p:nvSpPr>
          <p:spPr>
            <a:xfrm>
              <a:off x="9288818" y="9944582"/>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pic>
          <p:nvPicPr>
            <p:cNvPr id="131" name="object 131"/>
            <p:cNvPicPr/>
            <p:nvPr/>
          </p:nvPicPr>
          <p:blipFill>
            <a:blip r:embed="rId16" cstate="print"/>
            <a:stretch>
              <a:fillRect/>
            </a:stretch>
          </p:blipFill>
          <p:spPr>
            <a:xfrm>
              <a:off x="9378069" y="10010354"/>
              <a:ext cx="171475" cy="185902"/>
            </a:xfrm>
            <a:prstGeom prst="rect">
              <a:avLst/>
            </a:prstGeom>
          </p:spPr>
        </p:pic>
      </p:grpSp>
      <p:grpSp>
        <p:nvGrpSpPr>
          <p:cNvPr id="132" name="object 132"/>
          <p:cNvGrpSpPr/>
          <p:nvPr/>
        </p:nvGrpSpPr>
        <p:grpSpPr>
          <a:xfrm>
            <a:off x="9596860" y="10010354"/>
            <a:ext cx="614680" cy="186055"/>
            <a:chOff x="9596860" y="10010354"/>
            <a:chExt cx="614680" cy="186055"/>
          </a:xfrm>
        </p:grpSpPr>
        <p:pic>
          <p:nvPicPr>
            <p:cNvPr id="133" name="object 133"/>
            <p:cNvPicPr/>
            <p:nvPr/>
          </p:nvPicPr>
          <p:blipFill>
            <a:blip r:embed="rId43" cstate="print"/>
            <a:stretch>
              <a:fillRect/>
            </a:stretch>
          </p:blipFill>
          <p:spPr>
            <a:xfrm>
              <a:off x="9596860" y="10010357"/>
              <a:ext cx="184569" cy="183222"/>
            </a:xfrm>
            <a:prstGeom prst="rect">
              <a:avLst/>
            </a:prstGeom>
          </p:spPr>
        </p:pic>
        <p:pic>
          <p:nvPicPr>
            <p:cNvPr id="134" name="object 134"/>
            <p:cNvPicPr/>
            <p:nvPr/>
          </p:nvPicPr>
          <p:blipFill>
            <a:blip r:embed="rId44" cstate="print"/>
            <a:stretch>
              <a:fillRect/>
            </a:stretch>
          </p:blipFill>
          <p:spPr>
            <a:xfrm>
              <a:off x="9816657" y="10010354"/>
              <a:ext cx="394286" cy="185903"/>
            </a:xfrm>
            <a:prstGeom prst="rect">
              <a:avLst/>
            </a:prstGeom>
          </p:spPr>
        </p:pic>
      </p:grpSp>
      <p:grpSp>
        <p:nvGrpSpPr>
          <p:cNvPr id="135" name="object 135"/>
          <p:cNvGrpSpPr/>
          <p:nvPr/>
        </p:nvGrpSpPr>
        <p:grpSpPr>
          <a:xfrm>
            <a:off x="6723412" y="10331922"/>
            <a:ext cx="977900" cy="243204"/>
            <a:chOff x="6723412" y="10331922"/>
            <a:chExt cx="977900" cy="243204"/>
          </a:xfrm>
        </p:grpSpPr>
        <p:pic>
          <p:nvPicPr>
            <p:cNvPr id="136" name="object 136"/>
            <p:cNvPicPr/>
            <p:nvPr/>
          </p:nvPicPr>
          <p:blipFill>
            <a:blip r:embed="rId45" cstate="print"/>
            <a:stretch>
              <a:fillRect/>
            </a:stretch>
          </p:blipFill>
          <p:spPr>
            <a:xfrm>
              <a:off x="6723412" y="10331922"/>
              <a:ext cx="407052" cy="242963"/>
            </a:xfrm>
            <a:prstGeom prst="rect">
              <a:avLst/>
            </a:prstGeom>
          </p:spPr>
        </p:pic>
        <p:pic>
          <p:nvPicPr>
            <p:cNvPr id="137" name="object 137"/>
            <p:cNvPicPr/>
            <p:nvPr/>
          </p:nvPicPr>
          <p:blipFill>
            <a:blip r:embed="rId46" cstate="print"/>
            <a:stretch>
              <a:fillRect/>
            </a:stretch>
          </p:blipFill>
          <p:spPr>
            <a:xfrm>
              <a:off x="7156962" y="10331922"/>
              <a:ext cx="201345" cy="242963"/>
            </a:xfrm>
            <a:prstGeom prst="rect">
              <a:avLst/>
            </a:prstGeom>
          </p:spPr>
        </p:pic>
        <p:sp>
          <p:nvSpPr>
            <p:cNvPr id="138" name="object 138"/>
            <p:cNvSpPr/>
            <p:nvPr/>
          </p:nvSpPr>
          <p:spPr>
            <a:xfrm>
              <a:off x="7395897" y="10387636"/>
              <a:ext cx="305435" cy="183515"/>
            </a:xfrm>
            <a:custGeom>
              <a:avLst/>
              <a:gdLst/>
              <a:ahLst/>
              <a:cxnLst/>
              <a:rect l="l" t="t" r="r" b="b"/>
              <a:pathLst>
                <a:path w="305434" h="183515">
                  <a:moveTo>
                    <a:pt x="49999" y="2679"/>
                  </a:moveTo>
                  <a:lnTo>
                    <a:pt x="0" y="2679"/>
                  </a:lnTo>
                  <a:lnTo>
                    <a:pt x="0" y="183222"/>
                  </a:lnTo>
                  <a:lnTo>
                    <a:pt x="52349" y="183222"/>
                  </a:lnTo>
                  <a:lnTo>
                    <a:pt x="52349" y="92608"/>
                  </a:lnTo>
                  <a:lnTo>
                    <a:pt x="52663" y="84914"/>
                  </a:lnTo>
                  <a:lnTo>
                    <a:pt x="68830" y="52019"/>
                  </a:lnTo>
                  <a:lnTo>
                    <a:pt x="49999" y="52019"/>
                  </a:lnTo>
                  <a:lnTo>
                    <a:pt x="40601" y="37579"/>
                  </a:lnTo>
                  <a:lnTo>
                    <a:pt x="45792" y="28906"/>
                  </a:lnTo>
                  <a:lnTo>
                    <a:pt x="49999" y="23759"/>
                  </a:lnTo>
                  <a:lnTo>
                    <a:pt x="49999" y="2679"/>
                  </a:lnTo>
                  <a:close/>
                </a:path>
                <a:path w="305434" h="183515">
                  <a:moveTo>
                    <a:pt x="156731" y="45288"/>
                  </a:moveTo>
                  <a:lnTo>
                    <a:pt x="91948" y="45288"/>
                  </a:lnTo>
                  <a:lnTo>
                    <a:pt x="99689" y="45940"/>
                  </a:lnTo>
                  <a:lnTo>
                    <a:pt x="106491" y="47894"/>
                  </a:lnTo>
                  <a:lnTo>
                    <a:pt x="126161" y="87922"/>
                  </a:lnTo>
                  <a:lnTo>
                    <a:pt x="126161" y="183222"/>
                  </a:lnTo>
                  <a:lnTo>
                    <a:pt x="178523" y="183222"/>
                  </a:lnTo>
                  <a:lnTo>
                    <a:pt x="178523" y="92608"/>
                  </a:lnTo>
                  <a:lnTo>
                    <a:pt x="178838" y="84914"/>
                  </a:lnTo>
                  <a:lnTo>
                    <a:pt x="196784" y="51003"/>
                  </a:lnTo>
                  <a:lnTo>
                    <a:pt x="174840" y="51003"/>
                  </a:lnTo>
                  <a:lnTo>
                    <a:pt x="156375" y="45974"/>
                  </a:lnTo>
                  <a:lnTo>
                    <a:pt x="156731" y="45288"/>
                  </a:lnTo>
                  <a:close/>
                </a:path>
                <a:path w="305434" h="183515">
                  <a:moveTo>
                    <a:pt x="299972" y="45288"/>
                  </a:moveTo>
                  <a:lnTo>
                    <a:pt x="218122" y="45288"/>
                  </a:lnTo>
                  <a:lnTo>
                    <a:pt x="225880" y="45940"/>
                  </a:lnTo>
                  <a:lnTo>
                    <a:pt x="232716" y="47894"/>
                  </a:lnTo>
                  <a:lnTo>
                    <a:pt x="252679" y="87922"/>
                  </a:lnTo>
                  <a:lnTo>
                    <a:pt x="252679" y="183222"/>
                  </a:lnTo>
                  <a:lnTo>
                    <a:pt x="305028" y="183222"/>
                  </a:lnTo>
                  <a:lnTo>
                    <a:pt x="304931" y="77722"/>
                  </a:lnTo>
                  <a:lnTo>
                    <a:pt x="304431" y="66720"/>
                  </a:lnTo>
                  <a:lnTo>
                    <a:pt x="302639" y="54817"/>
                  </a:lnTo>
                  <a:lnTo>
                    <a:pt x="299972" y="45288"/>
                  </a:lnTo>
                  <a:close/>
                </a:path>
                <a:path w="305434" h="183515">
                  <a:moveTo>
                    <a:pt x="49999" y="23759"/>
                  </a:moveTo>
                  <a:lnTo>
                    <a:pt x="45792" y="28906"/>
                  </a:lnTo>
                  <a:lnTo>
                    <a:pt x="40601" y="37579"/>
                  </a:lnTo>
                  <a:lnTo>
                    <a:pt x="49999" y="52019"/>
                  </a:lnTo>
                  <a:lnTo>
                    <a:pt x="49999" y="23759"/>
                  </a:lnTo>
                  <a:close/>
                </a:path>
                <a:path w="305434" h="183515">
                  <a:moveTo>
                    <a:pt x="106705" y="0"/>
                  </a:moveTo>
                  <a:lnTo>
                    <a:pt x="67284" y="9563"/>
                  </a:lnTo>
                  <a:lnTo>
                    <a:pt x="49999" y="23759"/>
                  </a:lnTo>
                  <a:lnTo>
                    <a:pt x="49999" y="52019"/>
                  </a:lnTo>
                  <a:lnTo>
                    <a:pt x="68830" y="52019"/>
                  </a:lnTo>
                  <a:lnTo>
                    <a:pt x="77508" y="47028"/>
                  </a:lnTo>
                  <a:lnTo>
                    <a:pt x="84340" y="45288"/>
                  </a:lnTo>
                  <a:lnTo>
                    <a:pt x="156731" y="45288"/>
                  </a:lnTo>
                  <a:lnTo>
                    <a:pt x="161590" y="35946"/>
                  </a:lnTo>
                  <a:lnTo>
                    <a:pt x="166239" y="29629"/>
                  </a:lnTo>
                  <a:lnTo>
                    <a:pt x="129992" y="3143"/>
                  </a:lnTo>
                  <a:lnTo>
                    <a:pt x="118737" y="785"/>
                  </a:lnTo>
                  <a:lnTo>
                    <a:pt x="106705" y="0"/>
                  </a:lnTo>
                  <a:close/>
                </a:path>
                <a:path w="305434" h="183515">
                  <a:moveTo>
                    <a:pt x="166239" y="29629"/>
                  </a:moveTo>
                  <a:lnTo>
                    <a:pt x="161590" y="35946"/>
                  </a:lnTo>
                  <a:lnTo>
                    <a:pt x="156375" y="45974"/>
                  </a:lnTo>
                  <a:lnTo>
                    <a:pt x="174840" y="51003"/>
                  </a:lnTo>
                  <a:lnTo>
                    <a:pt x="171028" y="38913"/>
                  </a:lnTo>
                  <a:lnTo>
                    <a:pt x="166239" y="29629"/>
                  </a:lnTo>
                  <a:close/>
                </a:path>
                <a:path w="305434" h="183515">
                  <a:moveTo>
                    <a:pt x="231203" y="0"/>
                  </a:moveTo>
                  <a:lnTo>
                    <a:pt x="185407" y="12420"/>
                  </a:lnTo>
                  <a:lnTo>
                    <a:pt x="166239" y="29629"/>
                  </a:lnTo>
                  <a:lnTo>
                    <a:pt x="171028" y="38913"/>
                  </a:lnTo>
                  <a:lnTo>
                    <a:pt x="174840" y="51003"/>
                  </a:lnTo>
                  <a:lnTo>
                    <a:pt x="196784" y="51003"/>
                  </a:lnTo>
                  <a:lnTo>
                    <a:pt x="203695" y="47028"/>
                  </a:lnTo>
                  <a:lnTo>
                    <a:pt x="210515" y="45288"/>
                  </a:lnTo>
                  <a:lnTo>
                    <a:pt x="299972" y="45288"/>
                  </a:lnTo>
                  <a:lnTo>
                    <a:pt x="299654" y="44151"/>
                  </a:lnTo>
                  <a:lnTo>
                    <a:pt x="269290" y="8559"/>
                  </a:lnTo>
                  <a:lnTo>
                    <a:pt x="241635" y="535"/>
                  </a:lnTo>
                  <a:lnTo>
                    <a:pt x="231203" y="0"/>
                  </a:lnTo>
                  <a:close/>
                </a:path>
              </a:pathLst>
            </a:custGeom>
            <a:solidFill>
              <a:srgbClr val="FFFFFF"/>
            </a:solidFill>
          </p:spPr>
          <p:txBody>
            <a:bodyPr wrap="square" lIns="0" tIns="0" rIns="0" bIns="0" rtlCol="0"/>
            <a:lstStyle/>
            <a:p>
              <a:endParaRPr/>
            </a:p>
          </p:txBody>
        </p:sp>
      </p:grpSp>
      <p:sp>
        <p:nvSpPr>
          <p:cNvPr id="139" name="object 139"/>
          <p:cNvSpPr/>
          <p:nvPr/>
        </p:nvSpPr>
        <p:spPr>
          <a:xfrm>
            <a:off x="7747901" y="10321860"/>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grpSp>
        <p:nvGrpSpPr>
          <p:cNvPr id="140" name="object 140"/>
          <p:cNvGrpSpPr/>
          <p:nvPr/>
        </p:nvGrpSpPr>
        <p:grpSpPr>
          <a:xfrm>
            <a:off x="6719059" y="10717135"/>
            <a:ext cx="965200" cy="267335"/>
            <a:chOff x="6719059" y="10717135"/>
            <a:chExt cx="965200" cy="267335"/>
          </a:xfrm>
        </p:grpSpPr>
        <p:sp>
          <p:nvSpPr>
            <p:cNvPr id="141" name="object 141"/>
            <p:cNvSpPr/>
            <p:nvPr/>
          </p:nvSpPr>
          <p:spPr>
            <a:xfrm>
              <a:off x="6719049" y="10717135"/>
              <a:ext cx="464184" cy="264160"/>
            </a:xfrm>
            <a:custGeom>
              <a:avLst/>
              <a:gdLst/>
              <a:ahLst/>
              <a:cxnLst/>
              <a:rect l="l" t="t" r="r" b="b"/>
              <a:pathLst>
                <a:path w="464184" h="264159">
                  <a:moveTo>
                    <a:pt x="375513" y="29197"/>
                  </a:moveTo>
                  <a:lnTo>
                    <a:pt x="323494" y="29197"/>
                  </a:lnTo>
                  <a:lnTo>
                    <a:pt x="268770" y="195516"/>
                  </a:lnTo>
                  <a:lnTo>
                    <a:pt x="232003" y="81546"/>
                  </a:lnTo>
                  <a:lnTo>
                    <a:pt x="215112" y="29197"/>
                  </a:lnTo>
                  <a:lnTo>
                    <a:pt x="164769" y="29197"/>
                  </a:lnTo>
                  <a:lnTo>
                    <a:pt x="109372" y="194310"/>
                  </a:lnTo>
                  <a:lnTo>
                    <a:pt x="56388" y="29197"/>
                  </a:lnTo>
                  <a:lnTo>
                    <a:pt x="0" y="29197"/>
                  </a:lnTo>
                  <a:lnTo>
                    <a:pt x="76847" y="264096"/>
                  </a:lnTo>
                  <a:lnTo>
                    <a:pt x="135242" y="264096"/>
                  </a:lnTo>
                  <a:lnTo>
                    <a:pt x="144221" y="237248"/>
                  </a:lnTo>
                  <a:lnTo>
                    <a:pt x="188480" y="104927"/>
                  </a:lnTo>
                  <a:lnTo>
                    <a:pt x="240271" y="264096"/>
                  </a:lnTo>
                  <a:lnTo>
                    <a:pt x="298665" y="264096"/>
                  </a:lnTo>
                  <a:lnTo>
                    <a:pt x="307454" y="237248"/>
                  </a:lnTo>
                  <a:lnTo>
                    <a:pt x="375513" y="29197"/>
                  </a:lnTo>
                  <a:close/>
                </a:path>
                <a:path w="464184" h="264159">
                  <a:moveTo>
                    <a:pt x="457733" y="83553"/>
                  </a:moveTo>
                  <a:lnTo>
                    <a:pt x="405384" y="83553"/>
                  </a:lnTo>
                  <a:lnTo>
                    <a:pt x="405384" y="264096"/>
                  </a:lnTo>
                  <a:lnTo>
                    <a:pt x="457733" y="264096"/>
                  </a:lnTo>
                  <a:lnTo>
                    <a:pt x="457733" y="83553"/>
                  </a:lnTo>
                  <a:close/>
                </a:path>
                <a:path w="464184" h="264159">
                  <a:moveTo>
                    <a:pt x="464108" y="19913"/>
                  </a:moveTo>
                  <a:lnTo>
                    <a:pt x="461098" y="13144"/>
                  </a:lnTo>
                  <a:lnTo>
                    <a:pt x="449008" y="2628"/>
                  </a:lnTo>
                  <a:lnTo>
                    <a:pt x="441172" y="0"/>
                  </a:lnTo>
                  <a:lnTo>
                    <a:pt x="421944" y="0"/>
                  </a:lnTo>
                  <a:lnTo>
                    <a:pt x="414121" y="2794"/>
                  </a:lnTo>
                  <a:lnTo>
                    <a:pt x="402031" y="13982"/>
                  </a:lnTo>
                  <a:lnTo>
                    <a:pt x="399008" y="20916"/>
                  </a:lnTo>
                  <a:lnTo>
                    <a:pt x="399008" y="37477"/>
                  </a:lnTo>
                  <a:lnTo>
                    <a:pt x="402031" y="44411"/>
                  </a:lnTo>
                  <a:lnTo>
                    <a:pt x="414121" y="55587"/>
                  </a:lnTo>
                  <a:lnTo>
                    <a:pt x="421944" y="58381"/>
                  </a:lnTo>
                  <a:lnTo>
                    <a:pt x="441401" y="58381"/>
                  </a:lnTo>
                  <a:lnTo>
                    <a:pt x="449287" y="55537"/>
                  </a:lnTo>
                  <a:lnTo>
                    <a:pt x="461149" y="44119"/>
                  </a:lnTo>
                  <a:lnTo>
                    <a:pt x="464108" y="36906"/>
                  </a:lnTo>
                  <a:lnTo>
                    <a:pt x="464108" y="19913"/>
                  </a:lnTo>
                  <a:close/>
                </a:path>
              </a:pathLst>
            </a:custGeom>
            <a:solidFill>
              <a:srgbClr val="FFFFFF"/>
            </a:solidFill>
          </p:spPr>
          <p:txBody>
            <a:bodyPr wrap="square" lIns="0" tIns="0" rIns="0" bIns="0" rtlCol="0"/>
            <a:lstStyle/>
            <a:p>
              <a:endParaRPr/>
            </a:p>
          </p:txBody>
        </p:sp>
        <p:pic>
          <p:nvPicPr>
            <p:cNvPr id="142" name="object 142"/>
            <p:cNvPicPr/>
            <p:nvPr/>
          </p:nvPicPr>
          <p:blipFill>
            <a:blip r:embed="rId47" cstate="print"/>
            <a:stretch>
              <a:fillRect/>
            </a:stretch>
          </p:blipFill>
          <p:spPr>
            <a:xfrm>
              <a:off x="7207991" y="10798001"/>
              <a:ext cx="163423" cy="185902"/>
            </a:xfrm>
            <a:prstGeom prst="rect">
              <a:avLst/>
            </a:prstGeom>
          </p:spPr>
        </p:pic>
        <p:pic>
          <p:nvPicPr>
            <p:cNvPr id="143" name="object 143"/>
            <p:cNvPicPr/>
            <p:nvPr/>
          </p:nvPicPr>
          <p:blipFill>
            <a:blip r:embed="rId48" cstate="print"/>
            <a:stretch>
              <a:fillRect/>
            </a:stretch>
          </p:blipFill>
          <p:spPr>
            <a:xfrm>
              <a:off x="7403618" y="10732241"/>
              <a:ext cx="197993" cy="248983"/>
            </a:xfrm>
            <a:prstGeom prst="rect">
              <a:avLst/>
            </a:prstGeom>
          </p:spPr>
        </p:pic>
        <p:sp>
          <p:nvSpPr>
            <p:cNvPr id="144" name="object 144"/>
            <p:cNvSpPr/>
            <p:nvPr/>
          </p:nvSpPr>
          <p:spPr>
            <a:xfrm>
              <a:off x="7618717" y="10717135"/>
              <a:ext cx="65405" cy="264160"/>
            </a:xfrm>
            <a:custGeom>
              <a:avLst/>
              <a:gdLst/>
              <a:ahLst/>
              <a:cxnLst/>
              <a:rect l="l" t="t" r="r" b="b"/>
              <a:pathLst>
                <a:path w="65404" h="264159">
                  <a:moveTo>
                    <a:pt x="58724" y="83553"/>
                  </a:moveTo>
                  <a:lnTo>
                    <a:pt x="6375" y="83553"/>
                  </a:lnTo>
                  <a:lnTo>
                    <a:pt x="6375" y="264096"/>
                  </a:lnTo>
                  <a:lnTo>
                    <a:pt x="58724" y="264096"/>
                  </a:lnTo>
                  <a:lnTo>
                    <a:pt x="58724" y="83553"/>
                  </a:lnTo>
                  <a:close/>
                </a:path>
                <a:path w="65404" h="264159">
                  <a:moveTo>
                    <a:pt x="42164" y="0"/>
                  </a:moveTo>
                  <a:lnTo>
                    <a:pt x="22936" y="0"/>
                  </a:lnTo>
                  <a:lnTo>
                    <a:pt x="15100" y="2794"/>
                  </a:lnTo>
                  <a:lnTo>
                    <a:pt x="3022" y="13982"/>
                  </a:lnTo>
                  <a:lnTo>
                    <a:pt x="0" y="20916"/>
                  </a:lnTo>
                  <a:lnTo>
                    <a:pt x="0" y="37477"/>
                  </a:lnTo>
                  <a:lnTo>
                    <a:pt x="3022" y="44411"/>
                  </a:lnTo>
                  <a:lnTo>
                    <a:pt x="15100" y="55587"/>
                  </a:lnTo>
                  <a:lnTo>
                    <a:pt x="22936" y="58381"/>
                  </a:lnTo>
                  <a:lnTo>
                    <a:pt x="42392" y="58381"/>
                  </a:lnTo>
                  <a:lnTo>
                    <a:pt x="50279" y="55537"/>
                  </a:lnTo>
                  <a:lnTo>
                    <a:pt x="62141" y="44119"/>
                  </a:lnTo>
                  <a:lnTo>
                    <a:pt x="65100" y="36906"/>
                  </a:lnTo>
                  <a:lnTo>
                    <a:pt x="65100" y="19913"/>
                  </a:lnTo>
                  <a:lnTo>
                    <a:pt x="62090" y="13144"/>
                  </a:lnTo>
                  <a:lnTo>
                    <a:pt x="49987" y="2628"/>
                  </a:lnTo>
                  <a:lnTo>
                    <a:pt x="42164" y="0"/>
                  </a:lnTo>
                  <a:close/>
                </a:path>
              </a:pathLst>
            </a:custGeom>
            <a:solidFill>
              <a:srgbClr val="FFFFFF"/>
            </a:solidFill>
          </p:spPr>
          <p:txBody>
            <a:bodyPr wrap="square" lIns="0" tIns="0" rIns="0" bIns="0" rtlCol="0"/>
            <a:lstStyle/>
            <a:p>
              <a:endParaRPr/>
            </a:p>
          </p:txBody>
        </p:sp>
      </p:grpSp>
      <p:grpSp>
        <p:nvGrpSpPr>
          <p:cNvPr id="145" name="object 145"/>
          <p:cNvGrpSpPr/>
          <p:nvPr/>
        </p:nvGrpSpPr>
        <p:grpSpPr>
          <a:xfrm>
            <a:off x="7809980" y="10717135"/>
            <a:ext cx="1137920" cy="268605"/>
            <a:chOff x="7809980" y="10717135"/>
            <a:chExt cx="1137920" cy="268605"/>
          </a:xfrm>
        </p:grpSpPr>
        <p:pic>
          <p:nvPicPr>
            <p:cNvPr id="146" name="object 146"/>
            <p:cNvPicPr/>
            <p:nvPr/>
          </p:nvPicPr>
          <p:blipFill>
            <a:blip r:embed="rId49" cstate="print"/>
            <a:stretch>
              <a:fillRect/>
            </a:stretch>
          </p:blipFill>
          <p:spPr>
            <a:xfrm>
              <a:off x="7809980" y="10742293"/>
              <a:ext cx="224167" cy="242950"/>
            </a:xfrm>
            <a:prstGeom prst="rect">
              <a:avLst/>
            </a:prstGeom>
          </p:spPr>
        </p:pic>
        <p:pic>
          <p:nvPicPr>
            <p:cNvPr id="147" name="object 147"/>
            <p:cNvPicPr/>
            <p:nvPr/>
          </p:nvPicPr>
          <p:blipFill>
            <a:blip r:embed="rId50" cstate="print"/>
            <a:stretch>
              <a:fillRect/>
            </a:stretch>
          </p:blipFill>
          <p:spPr>
            <a:xfrm>
              <a:off x="8067019" y="10732232"/>
              <a:ext cx="184569" cy="248996"/>
            </a:xfrm>
            <a:prstGeom prst="rect">
              <a:avLst/>
            </a:prstGeom>
          </p:spPr>
        </p:pic>
        <p:sp>
          <p:nvSpPr>
            <p:cNvPr id="148" name="object 148"/>
            <p:cNvSpPr/>
            <p:nvPr/>
          </p:nvSpPr>
          <p:spPr>
            <a:xfrm>
              <a:off x="8292528" y="10717135"/>
              <a:ext cx="65405" cy="264160"/>
            </a:xfrm>
            <a:custGeom>
              <a:avLst/>
              <a:gdLst/>
              <a:ahLst/>
              <a:cxnLst/>
              <a:rect l="l" t="t" r="r" b="b"/>
              <a:pathLst>
                <a:path w="65404" h="264159">
                  <a:moveTo>
                    <a:pt x="58724" y="83553"/>
                  </a:moveTo>
                  <a:lnTo>
                    <a:pt x="6375" y="83553"/>
                  </a:lnTo>
                  <a:lnTo>
                    <a:pt x="6375" y="264096"/>
                  </a:lnTo>
                  <a:lnTo>
                    <a:pt x="58724" y="264096"/>
                  </a:lnTo>
                  <a:lnTo>
                    <a:pt x="58724" y="83553"/>
                  </a:lnTo>
                  <a:close/>
                </a:path>
                <a:path w="65404" h="264159">
                  <a:moveTo>
                    <a:pt x="42163" y="0"/>
                  </a:moveTo>
                  <a:lnTo>
                    <a:pt x="22923" y="0"/>
                  </a:lnTo>
                  <a:lnTo>
                    <a:pt x="15100" y="2794"/>
                  </a:lnTo>
                  <a:lnTo>
                    <a:pt x="3022" y="13982"/>
                  </a:lnTo>
                  <a:lnTo>
                    <a:pt x="0" y="20916"/>
                  </a:lnTo>
                  <a:lnTo>
                    <a:pt x="0" y="37477"/>
                  </a:lnTo>
                  <a:lnTo>
                    <a:pt x="3022" y="44411"/>
                  </a:lnTo>
                  <a:lnTo>
                    <a:pt x="15100" y="55587"/>
                  </a:lnTo>
                  <a:lnTo>
                    <a:pt x="22923" y="58381"/>
                  </a:lnTo>
                  <a:lnTo>
                    <a:pt x="42379" y="58381"/>
                  </a:lnTo>
                  <a:lnTo>
                    <a:pt x="50279" y="55537"/>
                  </a:lnTo>
                  <a:lnTo>
                    <a:pt x="62128" y="44119"/>
                  </a:lnTo>
                  <a:lnTo>
                    <a:pt x="65100" y="36906"/>
                  </a:lnTo>
                  <a:lnTo>
                    <a:pt x="65100" y="19913"/>
                  </a:lnTo>
                  <a:lnTo>
                    <a:pt x="62077" y="13144"/>
                  </a:lnTo>
                  <a:lnTo>
                    <a:pt x="49987" y="2628"/>
                  </a:lnTo>
                  <a:lnTo>
                    <a:pt x="42163" y="0"/>
                  </a:lnTo>
                  <a:close/>
                </a:path>
              </a:pathLst>
            </a:custGeom>
            <a:solidFill>
              <a:srgbClr val="FFFFFF"/>
            </a:solidFill>
          </p:spPr>
          <p:txBody>
            <a:bodyPr wrap="square" lIns="0" tIns="0" rIns="0" bIns="0" rtlCol="0"/>
            <a:lstStyle/>
            <a:p>
              <a:endParaRPr/>
            </a:p>
          </p:txBody>
        </p:sp>
        <p:pic>
          <p:nvPicPr>
            <p:cNvPr id="149" name="object 149"/>
            <p:cNvPicPr/>
            <p:nvPr/>
          </p:nvPicPr>
          <p:blipFill>
            <a:blip r:embed="rId51" cstate="print"/>
            <a:stretch>
              <a:fillRect/>
            </a:stretch>
          </p:blipFill>
          <p:spPr>
            <a:xfrm>
              <a:off x="8373060" y="10798001"/>
              <a:ext cx="381196" cy="185902"/>
            </a:xfrm>
            <a:prstGeom prst="rect">
              <a:avLst/>
            </a:prstGeom>
          </p:spPr>
        </p:pic>
        <p:pic>
          <p:nvPicPr>
            <p:cNvPr id="150" name="object 150"/>
            <p:cNvPicPr/>
            <p:nvPr/>
          </p:nvPicPr>
          <p:blipFill>
            <a:blip r:embed="rId47" cstate="print"/>
            <a:stretch>
              <a:fillRect/>
            </a:stretch>
          </p:blipFill>
          <p:spPr>
            <a:xfrm>
              <a:off x="8784130" y="10798001"/>
              <a:ext cx="163423" cy="185902"/>
            </a:xfrm>
            <a:prstGeom prst="rect">
              <a:avLst/>
            </a:prstGeom>
          </p:spPr>
        </p:pic>
      </p:grpSp>
      <p:grpSp>
        <p:nvGrpSpPr>
          <p:cNvPr id="151" name="object 151"/>
          <p:cNvGrpSpPr/>
          <p:nvPr/>
        </p:nvGrpSpPr>
        <p:grpSpPr>
          <a:xfrm>
            <a:off x="9059269" y="10742290"/>
            <a:ext cx="977900" cy="243204"/>
            <a:chOff x="9059269" y="10742290"/>
            <a:chExt cx="977900" cy="243204"/>
          </a:xfrm>
        </p:grpSpPr>
        <p:pic>
          <p:nvPicPr>
            <p:cNvPr id="152" name="object 152"/>
            <p:cNvPicPr/>
            <p:nvPr/>
          </p:nvPicPr>
          <p:blipFill>
            <a:blip r:embed="rId52" cstate="print"/>
            <a:stretch>
              <a:fillRect/>
            </a:stretch>
          </p:blipFill>
          <p:spPr>
            <a:xfrm>
              <a:off x="9059269" y="10742290"/>
              <a:ext cx="407064" cy="242950"/>
            </a:xfrm>
            <a:prstGeom prst="rect">
              <a:avLst/>
            </a:prstGeom>
          </p:spPr>
        </p:pic>
        <p:pic>
          <p:nvPicPr>
            <p:cNvPr id="153" name="object 153"/>
            <p:cNvPicPr/>
            <p:nvPr/>
          </p:nvPicPr>
          <p:blipFill>
            <a:blip r:embed="rId53" cstate="print"/>
            <a:stretch>
              <a:fillRect/>
            </a:stretch>
          </p:blipFill>
          <p:spPr>
            <a:xfrm>
              <a:off x="9492830" y="10742290"/>
              <a:ext cx="201345" cy="242950"/>
            </a:xfrm>
            <a:prstGeom prst="rect">
              <a:avLst/>
            </a:prstGeom>
          </p:spPr>
        </p:pic>
        <p:sp>
          <p:nvSpPr>
            <p:cNvPr id="154" name="object 154"/>
            <p:cNvSpPr/>
            <p:nvPr/>
          </p:nvSpPr>
          <p:spPr>
            <a:xfrm>
              <a:off x="9731754" y="10798005"/>
              <a:ext cx="305435" cy="183515"/>
            </a:xfrm>
            <a:custGeom>
              <a:avLst/>
              <a:gdLst/>
              <a:ahLst/>
              <a:cxnLst/>
              <a:rect l="l" t="t" r="r" b="b"/>
              <a:pathLst>
                <a:path w="305434" h="183515">
                  <a:moveTo>
                    <a:pt x="49999" y="2679"/>
                  </a:moveTo>
                  <a:lnTo>
                    <a:pt x="0" y="2679"/>
                  </a:lnTo>
                  <a:lnTo>
                    <a:pt x="0" y="183222"/>
                  </a:lnTo>
                  <a:lnTo>
                    <a:pt x="52349" y="183222"/>
                  </a:lnTo>
                  <a:lnTo>
                    <a:pt x="52349" y="92608"/>
                  </a:lnTo>
                  <a:lnTo>
                    <a:pt x="52663" y="84914"/>
                  </a:lnTo>
                  <a:lnTo>
                    <a:pt x="68830" y="52019"/>
                  </a:lnTo>
                  <a:lnTo>
                    <a:pt x="49999" y="52019"/>
                  </a:lnTo>
                  <a:lnTo>
                    <a:pt x="40601" y="37579"/>
                  </a:lnTo>
                  <a:lnTo>
                    <a:pt x="45792" y="28906"/>
                  </a:lnTo>
                  <a:lnTo>
                    <a:pt x="49999" y="23759"/>
                  </a:lnTo>
                  <a:lnTo>
                    <a:pt x="49999" y="2679"/>
                  </a:lnTo>
                  <a:close/>
                </a:path>
                <a:path w="305434" h="183515">
                  <a:moveTo>
                    <a:pt x="156731" y="45288"/>
                  </a:moveTo>
                  <a:lnTo>
                    <a:pt x="91948" y="45288"/>
                  </a:lnTo>
                  <a:lnTo>
                    <a:pt x="99689" y="45940"/>
                  </a:lnTo>
                  <a:lnTo>
                    <a:pt x="106491" y="47894"/>
                  </a:lnTo>
                  <a:lnTo>
                    <a:pt x="126161" y="87922"/>
                  </a:lnTo>
                  <a:lnTo>
                    <a:pt x="126161" y="183222"/>
                  </a:lnTo>
                  <a:lnTo>
                    <a:pt x="178523" y="183222"/>
                  </a:lnTo>
                  <a:lnTo>
                    <a:pt x="178523" y="92608"/>
                  </a:lnTo>
                  <a:lnTo>
                    <a:pt x="178838" y="84914"/>
                  </a:lnTo>
                  <a:lnTo>
                    <a:pt x="196784" y="51003"/>
                  </a:lnTo>
                  <a:lnTo>
                    <a:pt x="174840" y="51003"/>
                  </a:lnTo>
                  <a:lnTo>
                    <a:pt x="156375" y="45974"/>
                  </a:lnTo>
                  <a:lnTo>
                    <a:pt x="156731" y="45288"/>
                  </a:lnTo>
                  <a:close/>
                </a:path>
                <a:path w="305434" h="183515">
                  <a:moveTo>
                    <a:pt x="299972" y="45288"/>
                  </a:moveTo>
                  <a:lnTo>
                    <a:pt x="218122" y="45288"/>
                  </a:lnTo>
                  <a:lnTo>
                    <a:pt x="225880" y="45940"/>
                  </a:lnTo>
                  <a:lnTo>
                    <a:pt x="232716" y="47894"/>
                  </a:lnTo>
                  <a:lnTo>
                    <a:pt x="252679" y="87922"/>
                  </a:lnTo>
                  <a:lnTo>
                    <a:pt x="252679" y="183222"/>
                  </a:lnTo>
                  <a:lnTo>
                    <a:pt x="305028" y="183222"/>
                  </a:lnTo>
                  <a:lnTo>
                    <a:pt x="304931" y="77722"/>
                  </a:lnTo>
                  <a:lnTo>
                    <a:pt x="304431" y="66720"/>
                  </a:lnTo>
                  <a:lnTo>
                    <a:pt x="302639" y="54817"/>
                  </a:lnTo>
                  <a:lnTo>
                    <a:pt x="299972" y="45288"/>
                  </a:lnTo>
                  <a:close/>
                </a:path>
                <a:path w="305434" h="183515">
                  <a:moveTo>
                    <a:pt x="49999" y="23759"/>
                  </a:moveTo>
                  <a:lnTo>
                    <a:pt x="45792" y="28906"/>
                  </a:lnTo>
                  <a:lnTo>
                    <a:pt x="40601" y="37579"/>
                  </a:lnTo>
                  <a:lnTo>
                    <a:pt x="49999" y="52019"/>
                  </a:lnTo>
                  <a:lnTo>
                    <a:pt x="49999" y="23759"/>
                  </a:lnTo>
                  <a:close/>
                </a:path>
                <a:path w="305434" h="183515">
                  <a:moveTo>
                    <a:pt x="106705" y="0"/>
                  </a:moveTo>
                  <a:lnTo>
                    <a:pt x="67284" y="9563"/>
                  </a:lnTo>
                  <a:lnTo>
                    <a:pt x="49999" y="23759"/>
                  </a:lnTo>
                  <a:lnTo>
                    <a:pt x="49999" y="52019"/>
                  </a:lnTo>
                  <a:lnTo>
                    <a:pt x="68830" y="52019"/>
                  </a:lnTo>
                  <a:lnTo>
                    <a:pt x="77508" y="47028"/>
                  </a:lnTo>
                  <a:lnTo>
                    <a:pt x="84340" y="45288"/>
                  </a:lnTo>
                  <a:lnTo>
                    <a:pt x="156731" y="45288"/>
                  </a:lnTo>
                  <a:lnTo>
                    <a:pt x="161590" y="35946"/>
                  </a:lnTo>
                  <a:lnTo>
                    <a:pt x="166239" y="29629"/>
                  </a:lnTo>
                  <a:lnTo>
                    <a:pt x="129992" y="3143"/>
                  </a:lnTo>
                  <a:lnTo>
                    <a:pt x="118737" y="785"/>
                  </a:lnTo>
                  <a:lnTo>
                    <a:pt x="106705" y="0"/>
                  </a:lnTo>
                  <a:close/>
                </a:path>
                <a:path w="305434" h="183515">
                  <a:moveTo>
                    <a:pt x="166239" y="29629"/>
                  </a:moveTo>
                  <a:lnTo>
                    <a:pt x="161590" y="35946"/>
                  </a:lnTo>
                  <a:lnTo>
                    <a:pt x="156375" y="45974"/>
                  </a:lnTo>
                  <a:lnTo>
                    <a:pt x="174840" y="51003"/>
                  </a:lnTo>
                  <a:lnTo>
                    <a:pt x="171028" y="38913"/>
                  </a:lnTo>
                  <a:lnTo>
                    <a:pt x="166239" y="29629"/>
                  </a:lnTo>
                  <a:close/>
                </a:path>
                <a:path w="305434" h="183515">
                  <a:moveTo>
                    <a:pt x="231203" y="0"/>
                  </a:moveTo>
                  <a:lnTo>
                    <a:pt x="185407" y="12420"/>
                  </a:lnTo>
                  <a:lnTo>
                    <a:pt x="166239" y="29629"/>
                  </a:lnTo>
                  <a:lnTo>
                    <a:pt x="171028" y="38913"/>
                  </a:lnTo>
                  <a:lnTo>
                    <a:pt x="174840" y="51003"/>
                  </a:lnTo>
                  <a:lnTo>
                    <a:pt x="196784" y="51003"/>
                  </a:lnTo>
                  <a:lnTo>
                    <a:pt x="203695" y="47028"/>
                  </a:lnTo>
                  <a:lnTo>
                    <a:pt x="210515" y="45288"/>
                  </a:lnTo>
                  <a:lnTo>
                    <a:pt x="299972" y="45288"/>
                  </a:lnTo>
                  <a:lnTo>
                    <a:pt x="299654" y="44151"/>
                  </a:lnTo>
                  <a:lnTo>
                    <a:pt x="269290" y="8559"/>
                  </a:lnTo>
                  <a:lnTo>
                    <a:pt x="241635" y="535"/>
                  </a:lnTo>
                  <a:lnTo>
                    <a:pt x="231203" y="0"/>
                  </a:lnTo>
                  <a:close/>
                </a:path>
              </a:pathLst>
            </a:custGeom>
            <a:solidFill>
              <a:srgbClr val="FFFFFF"/>
            </a:solidFill>
          </p:spPr>
          <p:txBody>
            <a:bodyPr wrap="square" lIns="0" tIns="0" rIns="0" bIns="0" rtlCol="0"/>
            <a:lstStyle/>
            <a:p>
              <a:endParaRPr/>
            </a:p>
          </p:txBody>
        </p:sp>
      </p:grpSp>
      <p:sp>
        <p:nvSpPr>
          <p:cNvPr id="155" name="object 155"/>
          <p:cNvSpPr/>
          <p:nvPr/>
        </p:nvSpPr>
        <p:spPr>
          <a:xfrm>
            <a:off x="10083762" y="10732235"/>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grpSp>
        <p:nvGrpSpPr>
          <p:cNvPr id="156" name="object 156"/>
          <p:cNvGrpSpPr/>
          <p:nvPr/>
        </p:nvGrpSpPr>
        <p:grpSpPr>
          <a:xfrm>
            <a:off x="6719059" y="11156403"/>
            <a:ext cx="965200" cy="267335"/>
            <a:chOff x="6719059" y="11156403"/>
            <a:chExt cx="965200" cy="267335"/>
          </a:xfrm>
        </p:grpSpPr>
        <p:sp>
          <p:nvSpPr>
            <p:cNvPr id="157" name="object 157"/>
            <p:cNvSpPr/>
            <p:nvPr/>
          </p:nvSpPr>
          <p:spPr>
            <a:xfrm>
              <a:off x="6719049" y="11156403"/>
              <a:ext cx="464184" cy="264160"/>
            </a:xfrm>
            <a:custGeom>
              <a:avLst/>
              <a:gdLst/>
              <a:ahLst/>
              <a:cxnLst/>
              <a:rect l="l" t="t" r="r" b="b"/>
              <a:pathLst>
                <a:path w="464184" h="264159">
                  <a:moveTo>
                    <a:pt x="375513" y="29210"/>
                  </a:moveTo>
                  <a:lnTo>
                    <a:pt x="323494" y="29210"/>
                  </a:lnTo>
                  <a:lnTo>
                    <a:pt x="268770" y="195529"/>
                  </a:lnTo>
                  <a:lnTo>
                    <a:pt x="232003" y="81559"/>
                  </a:lnTo>
                  <a:lnTo>
                    <a:pt x="215112" y="29210"/>
                  </a:lnTo>
                  <a:lnTo>
                    <a:pt x="164769" y="29210"/>
                  </a:lnTo>
                  <a:lnTo>
                    <a:pt x="109372" y="194322"/>
                  </a:lnTo>
                  <a:lnTo>
                    <a:pt x="56388" y="29210"/>
                  </a:lnTo>
                  <a:lnTo>
                    <a:pt x="0" y="29210"/>
                  </a:lnTo>
                  <a:lnTo>
                    <a:pt x="76847" y="264109"/>
                  </a:lnTo>
                  <a:lnTo>
                    <a:pt x="135242" y="264109"/>
                  </a:lnTo>
                  <a:lnTo>
                    <a:pt x="144221" y="237261"/>
                  </a:lnTo>
                  <a:lnTo>
                    <a:pt x="188480" y="104940"/>
                  </a:lnTo>
                  <a:lnTo>
                    <a:pt x="240271" y="264109"/>
                  </a:lnTo>
                  <a:lnTo>
                    <a:pt x="298665" y="264109"/>
                  </a:lnTo>
                  <a:lnTo>
                    <a:pt x="307454" y="237261"/>
                  </a:lnTo>
                  <a:lnTo>
                    <a:pt x="375513" y="29210"/>
                  </a:lnTo>
                  <a:close/>
                </a:path>
                <a:path w="464184" h="264159">
                  <a:moveTo>
                    <a:pt x="457733" y="83553"/>
                  </a:moveTo>
                  <a:lnTo>
                    <a:pt x="405384" y="83553"/>
                  </a:lnTo>
                  <a:lnTo>
                    <a:pt x="405384" y="264096"/>
                  </a:lnTo>
                  <a:lnTo>
                    <a:pt x="457733" y="264096"/>
                  </a:lnTo>
                  <a:lnTo>
                    <a:pt x="457733" y="83553"/>
                  </a:lnTo>
                  <a:close/>
                </a:path>
                <a:path w="464184" h="264159">
                  <a:moveTo>
                    <a:pt x="464108" y="19926"/>
                  </a:moveTo>
                  <a:lnTo>
                    <a:pt x="461098" y="13157"/>
                  </a:lnTo>
                  <a:lnTo>
                    <a:pt x="449008" y="2628"/>
                  </a:lnTo>
                  <a:lnTo>
                    <a:pt x="441172" y="0"/>
                  </a:lnTo>
                  <a:lnTo>
                    <a:pt x="421944" y="0"/>
                  </a:lnTo>
                  <a:lnTo>
                    <a:pt x="414121" y="2806"/>
                  </a:lnTo>
                  <a:lnTo>
                    <a:pt x="402031" y="13995"/>
                  </a:lnTo>
                  <a:lnTo>
                    <a:pt x="399008" y="20929"/>
                  </a:lnTo>
                  <a:lnTo>
                    <a:pt x="399008" y="37490"/>
                  </a:lnTo>
                  <a:lnTo>
                    <a:pt x="402031" y="44411"/>
                  </a:lnTo>
                  <a:lnTo>
                    <a:pt x="414121" y="55600"/>
                  </a:lnTo>
                  <a:lnTo>
                    <a:pt x="421944" y="58394"/>
                  </a:lnTo>
                  <a:lnTo>
                    <a:pt x="441401" y="58394"/>
                  </a:lnTo>
                  <a:lnTo>
                    <a:pt x="449287" y="55537"/>
                  </a:lnTo>
                  <a:lnTo>
                    <a:pt x="461149" y="44132"/>
                  </a:lnTo>
                  <a:lnTo>
                    <a:pt x="464108" y="36918"/>
                  </a:lnTo>
                  <a:lnTo>
                    <a:pt x="464108" y="19926"/>
                  </a:lnTo>
                  <a:close/>
                </a:path>
              </a:pathLst>
            </a:custGeom>
            <a:solidFill>
              <a:srgbClr val="FFFFFF"/>
            </a:solidFill>
          </p:spPr>
          <p:txBody>
            <a:bodyPr wrap="square" lIns="0" tIns="0" rIns="0" bIns="0" rtlCol="0"/>
            <a:lstStyle/>
            <a:p>
              <a:endParaRPr/>
            </a:p>
          </p:txBody>
        </p:sp>
        <p:pic>
          <p:nvPicPr>
            <p:cNvPr id="158" name="object 158"/>
            <p:cNvPicPr/>
            <p:nvPr/>
          </p:nvPicPr>
          <p:blipFill>
            <a:blip r:embed="rId47" cstate="print"/>
            <a:stretch>
              <a:fillRect/>
            </a:stretch>
          </p:blipFill>
          <p:spPr>
            <a:xfrm>
              <a:off x="7207991" y="11237279"/>
              <a:ext cx="163423" cy="185902"/>
            </a:xfrm>
            <a:prstGeom prst="rect">
              <a:avLst/>
            </a:prstGeom>
          </p:spPr>
        </p:pic>
        <p:pic>
          <p:nvPicPr>
            <p:cNvPr id="159" name="object 159"/>
            <p:cNvPicPr/>
            <p:nvPr/>
          </p:nvPicPr>
          <p:blipFill>
            <a:blip r:embed="rId48" cstate="print"/>
            <a:stretch>
              <a:fillRect/>
            </a:stretch>
          </p:blipFill>
          <p:spPr>
            <a:xfrm>
              <a:off x="7403618" y="11171520"/>
              <a:ext cx="197993" cy="248983"/>
            </a:xfrm>
            <a:prstGeom prst="rect">
              <a:avLst/>
            </a:prstGeom>
          </p:spPr>
        </p:pic>
        <p:sp>
          <p:nvSpPr>
            <p:cNvPr id="160" name="object 160"/>
            <p:cNvSpPr/>
            <p:nvPr/>
          </p:nvSpPr>
          <p:spPr>
            <a:xfrm>
              <a:off x="7618717" y="11156403"/>
              <a:ext cx="65405" cy="264160"/>
            </a:xfrm>
            <a:custGeom>
              <a:avLst/>
              <a:gdLst/>
              <a:ahLst/>
              <a:cxnLst/>
              <a:rect l="l" t="t" r="r" b="b"/>
              <a:pathLst>
                <a:path w="65404" h="264159">
                  <a:moveTo>
                    <a:pt x="58724" y="83553"/>
                  </a:moveTo>
                  <a:lnTo>
                    <a:pt x="6375" y="83553"/>
                  </a:lnTo>
                  <a:lnTo>
                    <a:pt x="6375" y="264096"/>
                  </a:lnTo>
                  <a:lnTo>
                    <a:pt x="58724" y="264096"/>
                  </a:lnTo>
                  <a:lnTo>
                    <a:pt x="58724" y="83553"/>
                  </a:lnTo>
                  <a:close/>
                </a:path>
                <a:path w="65404" h="264159">
                  <a:moveTo>
                    <a:pt x="42164" y="0"/>
                  </a:moveTo>
                  <a:lnTo>
                    <a:pt x="22936" y="0"/>
                  </a:lnTo>
                  <a:lnTo>
                    <a:pt x="15100" y="2806"/>
                  </a:lnTo>
                  <a:lnTo>
                    <a:pt x="3022" y="13995"/>
                  </a:lnTo>
                  <a:lnTo>
                    <a:pt x="0" y="20929"/>
                  </a:lnTo>
                  <a:lnTo>
                    <a:pt x="0" y="37490"/>
                  </a:lnTo>
                  <a:lnTo>
                    <a:pt x="3022" y="44411"/>
                  </a:lnTo>
                  <a:lnTo>
                    <a:pt x="15100" y="55600"/>
                  </a:lnTo>
                  <a:lnTo>
                    <a:pt x="22936" y="58394"/>
                  </a:lnTo>
                  <a:lnTo>
                    <a:pt x="42392" y="58394"/>
                  </a:lnTo>
                  <a:lnTo>
                    <a:pt x="50279" y="55537"/>
                  </a:lnTo>
                  <a:lnTo>
                    <a:pt x="62141" y="44132"/>
                  </a:lnTo>
                  <a:lnTo>
                    <a:pt x="65100" y="36918"/>
                  </a:lnTo>
                  <a:lnTo>
                    <a:pt x="65100" y="19926"/>
                  </a:lnTo>
                  <a:lnTo>
                    <a:pt x="62090" y="13157"/>
                  </a:lnTo>
                  <a:lnTo>
                    <a:pt x="49987" y="2628"/>
                  </a:lnTo>
                  <a:lnTo>
                    <a:pt x="42164" y="0"/>
                  </a:lnTo>
                  <a:close/>
                </a:path>
              </a:pathLst>
            </a:custGeom>
            <a:solidFill>
              <a:srgbClr val="FFFFFF"/>
            </a:solidFill>
          </p:spPr>
          <p:txBody>
            <a:bodyPr wrap="square" lIns="0" tIns="0" rIns="0" bIns="0" rtlCol="0"/>
            <a:lstStyle/>
            <a:p>
              <a:endParaRPr/>
            </a:p>
          </p:txBody>
        </p:sp>
      </p:grpSp>
      <p:grpSp>
        <p:nvGrpSpPr>
          <p:cNvPr id="161" name="object 161"/>
          <p:cNvGrpSpPr/>
          <p:nvPr/>
        </p:nvGrpSpPr>
        <p:grpSpPr>
          <a:xfrm>
            <a:off x="7824755" y="11171516"/>
            <a:ext cx="957580" cy="252095"/>
            <a:chOff x="7824755" y="11171516"/>
            <a:chExt cx="957580" cy="252095"/>
          </a:xfrm>
        </p:grpSpPr>
        <p:pic>
          <p:nvPicPr>
            <p:cNvPr id="162" name="object 162"/>
            <p:cNvPicPr/>
            <p:nvPr/>
          </p:nvPicPr>
          <p:blipFill>
            <a:blip r:embed="rId54" cstate="print"/>
            <a:stretch>
              <a:fillRect/>
            </a:stretch>
          </p:blipFill>
          <p:spPr>
            <a:xfrm>
              <a:off x="7824755" y="11185609"/>
              <a:ext cx="215430" cy="234899"/>
            </a:xfrm>
            <a:prstGeom prst="rect">
              <a:avLst/>
            </a:prstGeom>
          </p:spPr>
        </p:pic>
        <p:sp>
          <p:nvSpPr>
            <p:cNvPr id="163" name="object 163"/>
            <p:cNvSpPr/>
            <p:nvPr/>
          </p:nvSpPr>
          <p:spPr>
            <a:xfrm>
              <a:off x="8077758" y="11171516"/>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pic>
          <p:nvPicPr>
            <p:cNvPr id="164" name="object 164"/>
            <p:cNvPicPr/>
            <p:nvPr/>
          </p:nvPicPr>
          <p:blipFill>
            <a:blip r:embed="rId16" cstate="print"/>
            <a:stretch>
              <a:fillRect/>
            </a:stretch>
          </p:blipFill>
          <p:spPr>
            <a:xfrm>
              <a:off x="8167018" y="11237280"/>
              <a:ext cx="171475" cy="185902"/>
            </a:xfrm>
            <a:prstGeom prst="rect">
              <a:avLst/>
            </a:prstGeom>
          </p:spPr>
        </p:pic>
        <p:pic>
          <p:nvPicPr>
            <p:cNvPr id="165" name="object 165"/>
            <p:cNvPicPr/>
            <p:nvPr/>
          </p:nvPicPr>
          <p:blipFill>
            <a:blip r:embed="rId55" cstate="print"/>
            <a:stretch>
              <a:fillRect/>
            </a:stretch>
          </p:blipFill>
          <p:spPr>
            <a:xfrm>
              <a:off x="8373730" y="11237279"/>
              <a:ext cx="181546" cy="185902"/>
            </a:xfrm>
            <a:prstGeom prst="rect">
              <a:avLst/>
            </a:prstGeom>
          </p:spPr>
        </p:pic>
        <p:pic>
          <p:nvPicPr>
            <p:cNvPr id="166" name="object 166"/>
            <p:cNvPicPr/>
            <p:nvPr/>
          </p:nvPicPr>
          <p:blipFill>
            <a:blip r:embed="rId56" cstate="print"/>
            <a:stretch>
              <a:fillRect/>
            </a:stretch>
          </p:blipFill>
          <p:spPr>
            <a:xfrm>
              <a:off x="8584123" y="11171520"/>
              <a:ext cx="197993" cy="248983"/>
            </a:xfrm>
            <a:prstGeom prst="rect">
              <a:avLst/>
            </a:prstGeom>
          </p:spPr>
        </p:pic>
      </p:grpSp>
      <p:grpSp>
        <p:nvGrpSpPr>
          <p:cNvPr id="167" name="object 167"/>
          <p:cNvGrpSpPr/>
          <p:nvPr/>
        </p:nvGrpSpPr>
        <p:grpSpPr>
          <a:xfrm>
            <a:off x="8885115" y="11181569"/>
            <a:ext cx="977900" cy="243204"/>
            <a:chOff x="8885115" y="11181569"/>
            <a:chExt cx="977900" cy="243204"/>
          </a:xfrm>
        </p:grpSpPr>
        <p:pic>
          <p:nvPicPr>
            <p:cNvPr id="168" name="object 168"/>
            <p:cNvPicPr/>
            <p:nvPr/>
          </p:nvPicPr>
          <p:blipFill>
            <a:blip r:embed="rId57" cstate="print"/>
            <a:stretch>
              <a:fillRect/>
            </a:stretch>
          </p:blipFill>
          <p:spPr>
            <a:xfrm>
              <a:off x="8885115" y="11181569"/>
              <a:ext cx="407051" cy="242950"/>
            </a:xfrm>
            <a:prstGeom prst="rect">
              <a:avLst/>
            </a:prstGeom>
          </p:spPr>
        </p:pic>
        <p:pic>
          <p:nvPicPr>
            <p:cNvPr id="169" name="object 169"/>
            <p:cNvPicPr/>
            <p:nvPr/>
          </p:nvPicPr>
          <p:blipFill>
            <a:blip r:embed="rId58" cstate="print"/>
            <a:stretch>
              <a:fillRect/>
            </a:stretch>
          </p:blipFill>
          <p:spPr>
            <a:xfrm>
              <a:off x="9318665" y="11181569"/>
              <a:ext cx="201345" cy="242950"/>
            </a:xfrm>
            <a:prstGeom prst="rect">
              <a:avLst/>
            </a:prstGeom>
          </p:spPr>
        </p:pic>
        <p:sp>
          <p:nvSpPr>
            <p:cNvPr id="170" name="object 170"/>
            <p:cNvSpPr/>
            <p:nvPr/>
          </p:nvSpPr>
          <p:spPr>
            <a:xfrm>
              <a:off x="9557601" y="11237284"/>
              <a:ext cx="305435" cy="183515"/>
            </a:xfrm>
            <a:custGeom>
              <a:avLst/>
              <a:gdLst/>
              <a:ahLst/>
              <a:cxnLst/>
              <a:rect l="l" t="t" r="r" b="b"/>
              <a:pathLst>
                <a:path w="305434" h="183515">
                  <a:moveTo>
                    <a:pt x="49999" y="2679"/>
                  </a:moveTo>
                  <a:lnTo>
                    <a:pt x="0" y="2679"/>
                  </a:lnTo>
                  <a:lnTo>
                    <a:pt x="0" y="183222"/>
                  </a:lnTo>
                  <a:lnTo>
                    <a:pt x="52349" y="183222"/>
                  </a:lnTo>
                  <a:lnTo>
                    <a:pt x="52349" y="92608"/>
                  </a:lnTo>
                  <a:lnTo>
                    <a:pt x="52663" y="84914"/>
                  </a:lnTo>
                  <a:lnTo>
                    <a:pt x="68830" y="52019"/>
                  </a:lnTo>
                  <a:lnTo>
                    <a:pt x="49999" y="52019"/>
                  </a:lnTo>
                  <a:lnTo>
                    <a:pt x="40601" y="37579"/>
                  </a:lnTo>
                  <a:lnTo>
                    <a:pt x="45792" y="28906"/>
                  </a:lnTo>
                  <a:lnTo>
                    <a:pt x="49999" y="23759"/>
                  </a:lnTo>
                  <a:lnTo>
                    <a:pt x="49999" y="2679"/>
                  </a:lnTo>
                  <a:close/>
                </a:path>
                <a:path w="305434" h="183515">
                  <a:moveTo>
                    <a:pt x="156731" y="45288"/>
                  </a:moveTo>
                  <a:lnTo>
                    <a:pt x="91948" y="45288"/>
                  </a:lnTo>
                  <a:lnTo>
                    <a:pt x="99689" y="45940"/>
                  </a:lnTo>
                  <a:lnTo>
                    <a:pt x="106491" y="47894"/>
                  </a:lnTo>
                  <a:lnTo>
                    <a:pt x="126161" y="87922"/>
                  </a:lnTo>
                  <a:lnTo>
                    <a:pt x="126161" y="183222"/>
                  </a:lnTo>
                  <a:lnTo>
                    <a:pt x="178523" y="183222"/>
                  </a:lnTo>
                  <a:lnTo>
                    <a:pt x="178523" y="92608"/>
                  </a:lnTo>
                  <a:lnTo>
                    <a:pt x="178838" y="84914"/>
                  </a:lnTo>
                  <a:lnTo>
                    <a:pt x="196784" y="51003"/>
                  </a:lnTo>
                  <a:lnTo>
                    <a:pt x="174840" y="51003"/>
                  </a:lnTo>
                  <a:lnTo>
                    <a:pt x="156375" y="45974"/>
                  </a:lnTo>
                  <a:lnTo>
                    <a:pt x="156731" y="45288"/>
                  </a:lnTo>
                  <a:close/>
                </a:path>
                <a:path w="305434" h="183515">
                  <a:moveTo>
                    <a:pt x="299972" y="45288"/>
                  </a:moveTo>
                  <a:lnTo>
                    <a:pt x="218122" y="45288"/>
                  </a:lnTo>
                  <a:lnTo>
                    <a:pt x="225880" y="45940"/>
                  </a:lnTo>
                  <a:lnTo>
                    <a:pt x="232716" y="47894"/>
                  </a:lnTo>
                  <a:lnTo>
                    <a:pt x="252679" y="87922"/>
                  </a:lnTo>
                  <a:lnTo>
                    <a:pt x="252679" y="183222"/>
                  </a:lnTo>
                  <a:lnTo>
                    <a:pt x="305028" y="183222"/>
                  </a:lnTo>
                  <a:lnTo>
                    <a:pt x="304931" y="77722"/>
                  </a:lnTo>
                  <a:lnTo>
                    <a:pt x="304431" y="66720"/>
                  </a:lnTo>
                  <a:lnTo>
                    <a:pt x="302639" y="54817"/>
                  </a:lnTo>
                  <a:lnTo>
                    <a:pt x="299972" y="45288"/>
                  </a:lnTo>
                  <a:close/>
                </a:path>
                <a:path w="305434" h="183515">
                  <a:moveTo>
                    <a:pt x="49999" y="23759"/>
                  </a:moveTo>
                  <a:lnTo>
                    <a:pt x="45792" y="28906"/>
                  </a:lnTo>
                  <a:lnTo>
                    <a:pt x="40601" y="37579"/>
                  </a:lnTo>
                  <a:lnTo>
                    <a:pt x="49999" y="52019"/>
                  </a:lnTo>
                  <a:lnTo>
                    <a:pt x="49999" y="23759"/>
                  </a:lnTo>
                  <a:close/>
                </a:path>
                <a:path w="305434" h="183515">
                  <a:moveTo>
                    <a:pt x="106705" y="0"/>
                  </a:moveTo>
                  <a:lnTo>
                    <a:pt x="67284" y="9563"/>
                  </a:lnTo>
                  <a:lnTo>
                    <a:pt x="49999" y="23759"/>
                  </a:lnTo>
                  <a:lnTo>
                    <a:pt x="49999" y="52019"/>
                  </a:lnTo>
                  <a:lnTo>
                    <a:pt x="68830" y="52019"/>
                  </a:lnTo>
                  <a:lnTo>
                    <a:pt x="77508" y="47028"/>
                  </a:lnTo>
                  <a:lnTo>
                    <a:pt x="84340" y="45288"/>
                  </a:lnTo>
                  <a:lnTo>
                    <a:pt x="156731" y="45288"/>
                  </a:lnTo>
                  <a:lnTo>
                    <a:pt x="161590" y="35946"/>
                  </a:lnTo>
                  <a:lnTo>
                    <a:pt x="166239" y="29629"/>
                  </a:lnTo>
                  <a:lnTo>
                    <a:pt x="129992" y="3143"/>
                  </a:lnTo>
                  <a:lnTo>
                    <a:pt x="118737" y="785"/>
                  </a:lnTo>
                  <a:lnTo>
                    <a:pt x="106705" y="0"/>
                  </a:lnTo>
                  <a:close/>
                </a:path>
                <a:path w="305434" h="183515">
                  <a:moveTo>
                    <a:pt x="166239" y="29629"/>
                  </a:moveTo>
                  <a:lnTo>
                    <a:pt x="161590" y="35946"/>
                  </a:lnTo>
                  <a:lnTo>
                    <a:pt x="156375" y="45974"/>
                  </a:lnTo>
                  <a:lnTo>
                    <a:pt x="174840" y="51003"/>
                  </a:lnTo>
                  <a:lnTo>
                    <a:pt x="171028" y="38913"/>
                  </a:lnTo>
                  <a:lnTo>
                    <a:pt x="166239" y="29629"/>
                  </a:lnTo>
                  <a:close/>
                </a:path>
                <a:path w="305434" h="183515">
                  <a:moveTo>
                    <a:pt x="231203" y="0"/>
                  </a:moveTo>
                  <a:lnTo>
                    <a:pt x="185407" y="12420"/>
                  </a:lnTo>
                  <a:lnTo>
                    <a:pt x="166239" y="29629"/>
                  </a:lnTo>
                  <a:lnTo>
                    <a:pt x="171028" y="38913"/>
                  </a:lnTo>
                  <a:lnTo>
                    <a:pt x="174840" y="51003"/>
                  </a:lnTo>
                  <a:lnTo>
                    <a:pt x="196784" y="51003"/>
                  </a:lnTo>
                  <a:lnTo>
                    <a:pt x="203695" y="47028"/>
                  </a:lnTo>
                  <a:lnTo>
                    <a:pt x="210515" y="45288"/>
                  </a:lnTo>
                  <a:lnTo>
                    <a:pt x="299972" y="45288"/>
                  </a:lnTo>
                  <a:lnTo>
                    <a:pt x="299654" y="44151"/>
                  </a:lnTo>
                  <a:lnTo>
                    <a:pt x="269290" y="8559"/>
                  </a:lnTo>
                  <a:lnTo>
                    <a:pt x="241635" y="535"/>
                  </a:lnTo>
                  <a:lnTo>
                    <a:pt x="231203" y="0"/>
                  </a:lnTo>
                  <a:close/>
                </a:path>
              </a:pathLst>
            </a:custGeom>
            <a:solidFill>
              <a:srgbClr val="FFFFFF"/>
            </a:solidFill>
          </p:spPr>
          <p:txBody>
            <a:bodyPr wrap="square" lIns="0" tIns="0" rIns="0" bIns="0" rtlCol="0"/>
            <a:lstStyle/>
            <a:p>
              <a:endParaRPr/>
            </a:p>
          </p:txBody>
        </p:sp>
      </p:grpSp>
      <p:sp>
        <p:nvSpPr>
          <p:cNvPr id="171" name="object 171"/>
          <p:cNvSpPr/>
          <p:nvPr/>
        </p:nvSpPr>
        <p:spPr>
          <a:xfrm>
            <a:off x="9909606" y="11171516"/>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grpSp>
        <p:nvGrpSpPr>
          <p:cNvPr id="172" name="object 172"/>
          <p:cNvGrpSpPr/>
          <p:nvPr/>
        </p:nvGrpSpPr>
        <p:grpSpPr>
          <a:xfrm>
            <a:off x="6719059" y="11581917"/>
            <a:ext cx="965200" cy="267335"/>
            <a:chOff x="6719059" y="11581917"/>
            <a:chExt cx="965200" cy="267335"/>
          </a:xfrm>
        </p:grpSpPr>
        <p:sp>
          <p:nvSpPr>
            <p:cNvPr id="173" name="object 173"/>
            <p:cNvSpPr/>
            <p:nvPr/>
          </p:nvSpPr>
          <p:spPr>
            <a:xfrm>
              <a:off x="6719049" y="11581916"/>
              <a:ext cx="464184" cy="264160"/>
            </a:xfrm>
            <a:custGeom>
              <a:avLst/>
              <a:gdLst/>
              <a:ahLst/>
              <a:cxnLst/>
              <a:rect l="l" t="t" r="r" b="b"/>
              <a:pathLst>
                <a:path w="464184" h="264159">
                  <a:moveTo>
                    <a:pt x="375513" y="29210"/>
                  </a:moveTo>
                  <a:lnTo>
                    <a:pt x="323494" y="29210"/>
                  </a:lnTo>
                  <a:lnTo>
                    <a:pt x="268770" y="195529"/>
                  </a:lnTo>
                  <a:lnTo>
                    <a:pt x="232003" y="81559"/>
                  </a:lnTo>
                  <a:lnTo>
                    <a:pt x="215112" y="29210"/>
                  </a:lnTo>
                  <a:lnTo>
                    <a:pt x="164769" y="29210"/>
                  </a:lnTo>
                  <a:lnTo>
                    <a:pt x="109372" y="194322"/>
                  </a:lnTo>
                  <a:lnTo>
                    <a:pt x="56388" y="29210"/>
                  </a:lnTo>
                  <a:lnTo>
                    <a:pt x="0" y="29210"/>
                  </a:lnTo>
                  <a:lnTo>
                    <a:pt x="76847" y="264109"/>
                  </a:lnTo>
                  <a:lnTo>
                    <a:pt x="135242" y="264109"/>
                  </a:lnTo>
                  <a:lnTo>
                    <a:pt x="144221" y="237261"/>
                  </a:lnTo>
                  <a:lnTo>
                    <a:pt x="188480" y="104940"/>
                  </a:lnTo>
                  <a:lnTo>
                    <a:pt x="240271" y="264109"/>
                  </a:lnTo>
                  <a:lnTo>
                    <a:pt x="298665" y="264109"/>
                  </a:lnTo>
                  <a:lnTo>
                    <a:pt x="307454" y="237261"/>
                  </a:lnTo>
                  <a:lnTo>
                    <a:pt x="375513" y="29210"/>
                  </a:lnTo>
                  <a:close/>
                </a:path>
                <a:path w="464184" h="264159">
                  <a:moveTo>
                    <a:pt x="457733" y="83553"/>
                  </a:moveTo>
                  <a:lnTo>
                    <a:pt x="405384" y="83553"/>
                  </a:lnTo>
                  <a:lnTo>
                    <a:pt x="405384" y="264096"/>
                  </a:lnTo>
                  <a:lnTo>
                    <a:pt x="457733" y="264096"/>
                  </a:lnTo>
                  <a:lnTo>
                    <a:pt x="457733" y="83553"/>
                  </a:lnTo>
                  <a:close/>
                </a:path>
                <a:path w="464184" h="264159">
                  <a:moveTo>
                    <a:pt x="464108" y="19926"/>
                  </a:moveTo>
                  <a:lnTo>
                    <a:pt x="461098" y="13144"/>
                  </a:lnTo>
                  <a:lnTo>
                    <a:pt x="449008" y="2628"/>
                  </a:lnTo>
                  <a:lnTo>
                    <a:pt x="441172" y="0"/>
                  </a:lnTo>
                  <a:lnTo>
                    <a:pt x="421944" y="0"/>
                  </a:lnTo>
                  <a:lnTo>
                    <a:pt x="414121" y="2806"/>
                  </a:lnTo>
                  <a:lnTo>
                    <a:pt x="402031" y="13995"/>
                  </a:lnTo>
                  <a:lnTo>
                    <a:pt x="399008" y="20929"/>
                  </a:lnTo>
                  <a:lnTo>
                    <a:pt x="399008" y="37477"/>
                  </a:lnTo>
                  <a:lnTo>
                    <a:pt x="402031" y="44411"/>
                  </a:lnTo>
                  <a:lnTo>
                    <a:pt x="414121" y="55600"/>
                  </a:lnTo>
                  <a:lnTo>
                    <a:pt x="421944" y="58394"/>
                  </a:lnTo>
                  <a:lnTo>
                    <a:pt x="441401" y="58394"/>
                  </a:lnTo>
                  <a:lnTo>
                    <a:pt x="449287" y="55537"/>
                  </a:lnTo>
                  <a:lnTo>
                    <a:pt x="461149" y="44132"/>
                  </a:lnTo>
                  <a:lnTo>
                    <a:pt x="464108" y="36918"/>
                  </a:lnTo>
                  <a:lnTo>
                    <a:pt x="464108" y="19926"/>
                  </a:lnTo>
                  <a:close/>
                </a:path>
              </a:pathLst>
            </a:custGeom>
            <a:solidFill>
              <a:srgbClr val="FFFFFF"/>
            </a:solidFill>
          </p:spPr>
          <p:txBody>
            <a:bodyPr wrap="square" lIns="0" tIns="0" rIns="0" bIns="0" rtlCol="0"/>
            <a:lstStyle/>
            <a:p>
              <a:endParaRPr/>
            </a:p>
          </p:txBody>
        </p:sp>
        <p:pic>
          <p:nvPicPr>
            <p:cNvPr id="174" name="object 174"/>
            <p:cNvPicPr/>
            <p:nvPr/>
          </p:nvPicPr>
          <p:blipFill>
            <a:blip r:embed="rId47" cstate="print"/>
            <a:stretch>
              <a:fillRect/>
            </a:stretch>
          </p:blipFill>
          <p:spPr>
            <a:xfrm>
              <a:off x="7207991" y="11662791"/>
              <a:ext cx="163423" cy="185902"/>
            </a:xfrm>
            <a:prstGeom prst="rect">
              <a:avLst/>
            </a:prstGeom>
          </p:spPr>
        </p:pic>
        <p:pic>
          <p:nvPicPr>
            <p:cNvPr id="175" name="object 175"/>
            <p:cNvPicPr/>
            <p:nvPr/>
          </p:nvPicPr>
          <p:blipFill>
            <a:blip r:embed="rId48" cstate="print"/>
            <a:stretch>
              <a:fillRect/>
            </a:stretch>
          </p:blipFill>
          <p:spPr>
            <a:xfrm>
              <a:off x="7403618" y="11597032"/>
              <a:ext cx="197993" cy="248983"/>
            </a:xfrm>
            <a:prstGeom prst="rect">
              <a:avLst/>
            </a:prstGeom>
          </p:spPr>
        </p:pic>
        <p:sp>
          <p:nvSpPr>
            <p:cNvPr id="176" name="object 176"/>
            <p:cNvSpPr/>
            <p:nvPr/>
          </p:nvSpPr>
          <p:spPr>
            <a:xfrm>
              <a:off x="7618717" y="11581917"/>
              <a:ext cx="65405" cy="264160"/>
            </a:xfrm>
            <a:custGeom>
              <a:avLst/>
              <a:gdLst/>
              <a:ahLst/>
              <a:cxnLst/>
              <a:rect l="l" t="t" r="r" b="b"/>
              <a:pathLst>
                <a:path w="65404" h="264159">
                  <a:moveTo>
                    <a:pt x="58724" y="83553"/>
                  </a:moveTo>
                  <a:lnTo>
                    <a:pt x="6375" y="83553"/>
                  </a:lnTo>
                  <a:lnTo>
                    <a:pt x="6375" y="264096"/>
                  </a:lnTo>
                  <a:lnTo>
                    <a:pt x="58724" y="264096"/>
                  </a:lnTo>
                  <a:lnTo>
                    <a:pt x="58724" y="83553"/>
                  </a:lnTo>
                  <a:close/>
                </a:path>
                <a:path w="65404" h="264159">
                  <a:moveTo>
                    <a:pt x="42164" y="0"/>
                  </a:moveTo>
                  <a:lnTo>
                    <a:pt x="22936" y="0"/>
                  </a:lnTo>
                  <a:lnTo>
                    <a:pt x="15100" y="2806"/>
                  </a:lnTo>
                  <a:lnTo>
                    <a:pt x="3022" y="13995"/>
                  </a:lnTo>
                  <a:lnTo>
                    <a:pt x="0" y="20929"/>
                  </a:lnTo>
                  <a:lnTo>
                    <a:pt x="0" y="37477"/>
                  </a:lnTo>
                  <a:lnTo>
                    <a:pt x="3022" y="44411"/>
                  </a:lnTo>
                  <a:lnTo>
                    <a:pt x="15100" y="55600"/>
                  </a:lnTo>
                  <a:lnTo>
                    <a:pt x="22936" y="58394"/>
                  </a:lnTo>
                  <a:lnTo>
                    <a:pt x="42392" y="58394"/>
                  </a:lnTo>
                  <a:lnTo>
                    <a:pt x="50279" y="55537"/>
                  </a:lnTo>
                  <a:lnTo>
                    <a:pt x="62141" y="44132"/>
                  </a:lnTo>
                  <a:lnTo>
                    <a:pt x="65100" y="36918"/>
                  </a:lnTo>
                  <a:lnTo>
                    <a:pt x="65100" y="19926"/>
                  </a:lnTo>
                  <a:lnTo>
                    <a:pt x="62090" y="13144"/>
                  </a:lnTo>
                  <a:lnTo>
                    <a:pt x="49987" y="2628"/>
                  </a:lnTo>
                  <a:lnTo>
                    <a:pt x="42164" y="0"/>
                  </a:lnTo>
                  <a:close/>
                </a:path>
              </a:pathLst>
            </a:custGeom>
            <a:solidFill>
              <a:srgbClr val="FFFFFF"/>
            </a:solidFill>
          </p:spPr>
          <p:txBody>
            <a:bodyPr wrap="square" lIns="0" tIns="0" rIns="0" bIns="0" rtlCol="0"/>
            <a:lstStyle/>
            <a:p>
              <a:endParaRPr/>
            </a:p>
          </p:txBody>
        </p:sp>
      </p:grpSp>
      <p:grpSp>
        <p:nvGrpSpPr>
          <p:cNvPr id="177" name="object 177"/>
          <p:cNvGrpSpPr/>
          <p:nvPr/>
        </p:nvGrpSpPr>
        <p:grpSpPr>
          <a:xfrm>
            <a:off x="7809986" y="11597029"/>
            <a:ext cx="774700" cy="253365"/>
            <a:chOff x="7809986" y="11597029"/>
            <a:chExt cx="774700" cy="253365"/>
          </a:xfrm>
        </p:grpSpPr>
        <p:pic>
          <p:nvPicPr>
            <p:cNvPr id="178" name="object 178"/>
            <p:cNvPicPr/>
            <p:nvPr/>
          </p:nvPicPr>
          <p:blipFill>
            <a:blip r:embed="rId59" cstate="print"/>
            <a:stretch>
              <a:fillRect/>
            </a:stretch>
          </p:blipFill>
          <p:spPr>
            <a:xfrm>
              <a:off x="7809986" y="11607080"/>
              <a:ext cx="227520" cy="242950"/>
            </a:xfrm>
            <a:prstGeom prst="rect">
              <a:avLst/>
            </a:prstGeom>
          </p:spPr>
        </p:pic>
        <p:pic>
          <p:nvPicPr>
            <p:cNvPr id="179" name="object 179"/>
            <p:cNvPicPr/>
            <p:nvPr/>
          </p:nvPicPr>
          <p:blipFill>
            <a:blip r:embed="rId60" cstate="print"/>
            <a:stretch>
              <a:fillRect/>
            </a:stretch>
          </p:blipFill>
          <p:spPr>
            <a:xfrm>
              <a:off x="8066357" y="11662793"/>
              <a:ext cx="198310" cy="185902"/>
            </a:xfrm>
            <a:prstGeom prst="rect">
              <a:avLst/>
            </a:prstGeom>
          </p:spPr>
        </p:pic>
        <p:sp>
          <p:nvSpPr>
            <p:cNvPr id="180" name="object 180"/>
            <p:cNvSpPr/>
            <p:nvPr/>
          </p:nvSpPr>
          <p:spPr>
            <a:xfrm>
              <a:off x="8299564" y="11597029"/>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pic>
          <p:nvPicPr>
            <p:cNvPr id="181" name="object 181"/>
            <p:cNvPicPr/>
            <p:nvPr/>
          </p:nvPicPr>
          <p:blipFill>
            <a:blip r:embed="rId61" cstate="print"/>
            <a:stretch>
              <a:fillRect/>
            </a:stretch>
          </p:blipFill>
          <p:spPr>
            <a:xfrm>
              <a:off x="8387821" y="11597031"/>
              <a:ext cx="196646" cy="251663"/>
            </a:xfrm>
            <a:prstGeom prst="rect">
              <a:avLst/>
            </a:prstGeom>
          </p:spPr>
        </p:pic>
      </p:grpSp>
      <p:grpSp>
        <p:nvGrpSpPr>
          <p:cNvPr id="182" name="object 182"/>
          <p:cNvGrpSpPr/>
          <p:nvPr/>
        </p:nvGrpSpPr>
        <p:grpSpPr>
          <a:xfrm>
            <a:off x="8712301" y="11607081"/>
            <a:ext cx="977900" cy="243204"/>
            <a:chOff x="8712301" y="11607081"/>
            <a:chExt cx="977900" cy="243204"/>
          </a:xfrm>
        </p:grpSpPr>
        <p:pic>
          <p:nvPicPr>
            <p:cNvPr id="183" name="object 183"/>
            <p:cNvPicPr/>
            <p:nvPr/>
          </p:nvPicPr>
          <p:blipFill>
            <a:blip r:embed="rId62" cstate="print"/>
            <a:stretch>
              <a:fillRect/>
            </a:stretch>
          </p:blipFill>
          <p:spPr>
            <a:xfrm>
              <a:off x="8712301" y="11607081"/>
              <a:ext cx="407051" cy="242951"/>
            </a:xfrm>
            <a:prstGeom prst="rect">
              <a:avLst/>
            </a:prstGeom>
          </p:spPr>
        </p:pic>
        <p:pic>
          <p:nvPicPr>
            <p:cNvPr id="184" name="object 184"/>
            <p:cNvPicPr/>
            <p:nvPr/>
          </p:nvPicPr>
          <p:blipFill>
            <a:blip r:embed="rId63" cstate="print"/>
            <a:stretch>
              <a:fillRect/>
            </a:stretch>
          </p:blipFill>
          <p:spPr>
            <a:xfrm>
              <a:off x="9145863" y="11607081"/>
              <a:ext cx="201345" cy="242951"/>
            </a:xfrm>
            <a:prstGeom prst="rect">
              <a:avLst/>
            </a:prstGeom>
          </p:spPr>
        </p:pic>
        <p:sp>
          <p:nvSpPr>
            <p:cNvPr id="185" name="object 185"/>
            <p:cNvSpPr/>
            <p:nvPr/>
          </p:nvSpPr>
          <p:spPr>
            <a:xfrm>
              <a:off x="9384786" y="11662795"/>
              <a:ext cx="305435" cy="183515"/>
            </a:xfrm>
            <a:custGeom>
              <a:avLst/>
              <a:gdLst/>
              <a:ahLst/>
              <a:cxnLst/>
              <a:rect l="l" t="t" r="r" b="b"/>
              <a:pathLst>
                <a:path w="305434" h="183515">
                  <a:moveTo>
                    <a:pt x="49999" y="2679"/>
                  </a:moveTo>
                  <a:lnTo>
                    <a:pt x="0" y="2679"/>
                  </a:lnTo>
                  <a:lnTo>
                    <a:pt x="0" y="183222"/>
                  </a:lnTo>
                  <a:lnTo>
                    <a:pt x="52349" y="183222"/>
                  </a:lnTo>
                  <a:lnTo>
                    <a:pt x="52349" y="92608"/>
                  </a:lnTo>
                  <a:lnTo>
                    <a:pt x="52663" y="84914"/>
                  </a:lnTo>
                  <a:lnTo>
                    <a:pt x="68830" y="52019"/>
                  </a:lnTo>
                  <a:lnTo>
                    <a:pt x="49999" y="52019"/>
                  </a:lnTo>
                  <a:lnTo>
                    <a:pt x="40601" y="37579"/>
                  </a:lnTo>
                  <a:lnTo>
                    <a:pt x="45792" y="28906"/>
                  </a:lnTo>
                  <a:lnTo>
                    <a:pt x="49999" y="23759"/>
                  </a:lnTo>
                  <a:lnTo>
                    <a:pt x="49999" y="2679"/>
                  </a:lnTo>
                  <a:close/>
                </a:path>
                <a:path w="305434" h="183515">
                  <a:moveTo>
                    <a:pt x="156731" y="45288"/>
                  </a:moveTo>
                  <a:lnTo>
                    <a:pt x="91948" y="45288"/>
                  </a:lnTo>
                  <a:lnTo>
                    <a:pt x="99689" y="45940"/>
                  </a:lnTo>
                  <a:lnTo>
                    <a:pt x="106491" y="47894"/>
                  </a:lnTo>
                  <a:lnTo>
                    <a:pt x="126161" y="87922"/>
                  </a:lnTo>
                  <a:lnTo>
                    <a:pt x="126161" y="183222"/>
                  </a:lnTo>
                  <a:lnTo>
                    <a:pt x="178523" y="183222"/>
                  </a:lnTo>
                  <a:lnTo>
                    <a:pt x="178523" y="92608"/>
                  </a:lnTo>
                  <a:lnTo>
                    <a:pt x="178838" y="84914"/>
                  </a:lnTo>
                  <a:lnTo>
                    <a:pt x="196784" y="51003"/>
                  </a:lnTo>
                  <a:lnTo>
                    <a:pt x="174840" y="51003"/>
                  </a:lnTo>
                  <a:lnTo>
                    <a:pt x="156375" y="45974"/>
                  </a:lnTo>
                  <a:lnTo>
                    <a:pt x="156731" y="45288"/>
                  </a:lnTo>
                  <a:close/>
                </a:path>
                <a:path w="305434" h="183515">
                  <a:moveTo>
                    <a:pt x="299972" y="45288"/>
                  </a:moveTo>
                  <a:lnTo>
                    <a:pt x="218122" y="45288"/>
                  </a:lnTo>
                  <a:lnTo>
                    <a:pt x="225880" y="45940"/>
                  </a:lnTo>
                  <a:lnTo>
                    <a:pt x="232716" y="47894"/>
                  </a:lnTo>
                  <a:lnTo>
                    <a:pt x="252679" y="87922"/>
                  </a:lnTo>
                  <a:lnTo>
                    <a:pt x="252679" y="183222"/>
                  </a:lnTo>
                  <a:lnTo>
                    <a:pt x="305028" y="183222"/>
                  </a:lnTo>
                  <a:lnTo>
                    <a:pt x="304931" y="77722"/>
                  </a:lnTo>
                  <a:lnTo>
                    <a:pt x="304431" y="66720"/>
                  </a:lnTo>
                  <a:lnTo>
                    <a:pt x="302639" y="54817"/>
                  </a:lnTo>
                  <a:lnTo>
                    <a:pt x="299972" y="45288"/>
                  </a:lnTo>
                  <a:close/>
                </a:path>
                <a:path w="305434" h="183515">
                  <a:moveTo>
                    <a:pt x="49999" y="23759"/>
                  </a:moveTo>
                  <a:lnTo>
                    <a:pt x="45792" y="28906"/>
                  </a:lnTo>
                  <a:lnTo>
                    <a:pt x="40601" y="37579"/>
                  </a:lnTo>
                  <a:lnTo>
                    <a:pt x="49999" y="52019"/>
                  </a:lnTo>
                  <a:lnTo>
                    <a:pt x="49999" y="23759"/>
                  </a:lnTo>
                  <a:close/>
                </a:path>
                <a:path w="305434" h="183515">
                  <a:moveTo>
                    <a:pt x="106705" y="0"/>
                  </a:moveTo>
                  <a:lnTo>
                    <a:pt x="67284" y="9563"/>
                  </a:lnTo>
                  <a:lnTo>
                    <a:pt x="49999" y="23759"/>
                  </a:lnTo>
                  <a:lnTo>
                    <a:pt x="49999" y="52019"/>
                  </a:lnTo>
                  <a:lnTo>
                    <a:pt x="68830" y="52019"/>
                  </a:lnTo>
                  <a:lnTo>
                    <a:pt x="77508" y="47028"/>
                  </a:lnTo>
                  <a:lnTo>
                    <a:pt x="84340" y="45288"/>
                  </a:lnTo>
                  <a:lnTo>
                    <a:pt x="156731" y="45288"/>
                  </a:lnTo>
                  <a:lnTo>
                    <a:pt x="161590" y="35946"/>
                  </a:lnTo>
                  <a:lnTo>
                    <a:pt x="166239" y="29629"/>
                  </a:lnTo>
                  <a:lnTo>
                    <a:pt x="129992" y="3143"/>
                  </a:lnTo>
                  <a:lnTo>
                    <a:pt x="118737" y="785"/>
                  </a:lnTo>
                  <a:lnTo>
                    <a:pt x="106705" y="0"/>
                  </a:lnTo>
                  <a:close/>
                </a:path>
                <a:path w="305434" h="183515">
                  <a:moveTo>
                    <a:pt x="166239" y="29629"/>
                  </a:moveTo>
                  <a:lnTo>
                    <a:pt x="161590" y="35946"/>
                  </a:lnTo>
                  <a:lnTo>
                    <a:pt x="156375" y="45974"/>
                  </a:lnTo>
                  <a:lnTo>
                    <a:pt x="174840" y="51003"/>
                  </a:lnTo>
                  <a:lnTo>
                    <a:pt x="171028" y="38913"/>
                  </a:lnTo>
                  <a:lnTo>
                    <a:pt x="166239" y="29629"/>
                  </a:lnTo>
                  <a:close/>
                </a:path>
                <a:path w="305434" h="183515">
                  <a:moveTo>
                    <a:pt x="231203" y="0"/>
                  </a:moveTo>
                  <a:lnTo>
                    <a:pt x="185407" y="12420"/>
                  </a:lnTo>
                  <a:lnTo>
                    <a:pt x="166239" y="29629"/>
                  </a:lnTo>
                  <a:lnTo>
                    <a:pt x="171028" y="38913"/>
                  </a:lnTo>
                  <a:lnTo>
                    <a:pt x="174840" y="51003"/>
                  </a:lnTo>
                  <a:lnTo>
                    <a:pt x="196784" y="51003"/>
                  </a:lnTo>
                  <a:lnTo>
                    <a:pt x="203695" y="47028"/>
                  </a:lnTo>
                  <a:lnTo>
                    <a:pt x="210515" y="45288"/>
                  </a:lnTo>
                  <a:lnTo>
                    <a:pt x="299972" y="45288"/>
                  </a:lnTo>
                  <a:lnTo>
                    <a:pt x="299654" y="44151"/>
                  </a:lnTo>
                  <a:lnTo>
                    <a:pt x="269290" y="8559"/>
                  </a:lnTo>
                  <a:lnTo>
                    <a:pt x="241635" y="535"/>
                  </a:lnTo>
                  <a:lnTo>
                    <a:pt x="231203" y="0"/>
                  </a:lnTo>
                  <a:close/>
                </a:path>
              </a:pathLst>
            </a:custGeom>
            <a:solidFill>
              <a:srgbClr val="FFFFFF"/>
            </a:solidFill>
          </p:spPr>
          <p:txBody>
            <a:bodyPr wrap="square" lIns="0" tIns="0" rIns="0" bIns="0" rtlCol="0"/>
            <a:lstStyle/>
            <a:p>
              <a:endParaRPr/>
            </a:p>
          </p:txBody>
        </p:sp>
      </p:grpSp>
      <p:sp>
        <p:nvSpPr>
          <p:cNvPr id="186" name="object 186"/>
          <p:cNvSpPr/>
          <p:nvPr/>
        </p:nvSpPr>
        <p:spPr>
          <a:xfrm>
            <a:off x="9736785" y="11597029"/>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sp>
        <p:nvSpPr>
          <p:cNvPr id="187" name="object 187"/>
          <p:cNvSpPr/>
          <p:nvPr/>
        </p:nvSpPr>
        <p:spPr>
          <a:xfrm>
            <a:off x="11214519" y="9103079"/>
            <a:ext cx="1033780" cy="368300"/>
          </a:xfrm>
          <a:custGeom>
            <a:avLst/>
            <a:gdLst/>
            <a:ahLst/>
            <a:cxnLst/>
            <a:rect l="l" t="t" r="r" b="b"/>
            <a:pathLst>
              <a:path w="1033779" h="368300">
                <a:moveTo>
                  <a:pt x="293624" y="249428"/>
                </a:moveTo>
                <a:lnTo>
                  <a:pt x="284340" y="204000"/>
                </a:lnTo>
                <a:lnTo>
                  <a:pt x="257886" y="168910"/>
                </a:lnTo>
                <a:lnTo>
                  <a:pt x="219024" y="146392"/>
                </a:lnTo>
                <a:lnTo>
                  <a:pt x="213880" y="144932"/>
                </a:lnTo>
                <a:lnTo>
                  <a:pt x="213880" y="253492"/>
                </a:lnTo>
                <a:lnTo>
                  <a:pt x="213410" y="261137"/>
                </a:lnTo>
                <a:lnTo>
                  <a:pt x="191541" y="296430"/>
                </a:lnTo>
                <a:lnTo>
                  <a:pt x="154432" y="306324"/>
                </a:lnTo>
                <a:lnTo>
                  <a:pt x="144907" y="305892"/>
                </a:lnTo>
                <a:lnTo>
                  <a:pt x="108724" y="291338"/>
                </a:lnTo>
                <a:lnTo>
                  <a:pt x="91948" y="253492"/>
                </a:lnTo>
                <a:lnTo>
                  <a:pt x="92443" y="245859"/>
                </a:lnTo>
                <a:lnTo>
                  <a:pt x="114922" y="210756"/>
                </a:lnTo>
                <a:lnTo>
                  <a:pt x="153416" y="200152"/>
                </a:lnTo>
                <a:lnTo>
                  <a:pt x="166458" y="201066"/>
                </a:lnTo>
                <a:lnTo>
                  <a:pt x="204584" y="222491"/>
                </a:lnTo>
                <a:lnTo>
                  <a:pt x="213880" y="253492"/>
                </a:lnTo>
                <a:lnTo>
                  <a:pt x="213880" y="144932"/>
                </a:lnTo>
                <a:lnTo>
                  <a:pt x="203974" y="142113"/>
                </a:lnTo>
                <a:lnTo>
                  <a:pt x="188036" y="139547"/>
                </a:lnTo>
                <a:lnTo>
                  <a:pt x="171196" y="138684"/>
                </a:lnTo>
                <a:lnTo>
                  <a:pt x="158762" y="139115"/>
                </a:lnTo>
                <a:lnTo>
                  <a:pt x="114541" y="149377"/>
                </a:lnTo>
                <a:lnTo>
                  <a:pt x="83807" y="170357"/>
                </a:lnTo>
                <a:lnTo>
                  <a:pt x="85001" y="152057"/>
                </a:lnTo>
                <a:lnTo>
                  <a:pt x="98463" y="110642"/>
                </a:lnTo>
                <a:lnTo>
                  <a:pt x="124917" y="82778"/>
                </a:lnTo>
                <a:lnTo>
                  <a:pt x="161493" y="68795"/>
                </a:lnTo>
                <a:lnTo>
                  <a:pt x="183388" y="67043"/>
                </a:lnTo>
                <a:lnTo>
                  <a:pt x="192443" y="67284"/>
                </a:lnTo>
                <a:lnTo>
                  <a:pt x="234696" y="76263"/>
                </a:lnTo>
                <a:lnTo>
                  <a:pt x="249948" y="84836"/>
                </a:lnTo>
                <a:lnTo>
                  <a:pt x="258914" y="67043"/>
                </a:lnTo>
                <a:lnTo>
                  <a:pt x="280416" y="24384"/>
                </a:lnTo>
                <a:lnTo>
                  <a:pt x="235712" y="6083"/>
                </a:lnTo>
                <a:lnTo>
                  <a:pt x="195427" y="381"/>
                </a:lnTo>
                <a:lnTo>
                  <a:pt x="181356" y="0"/>
                </a:lnTo>
                <a:lnTo>
                  <a:pt x="155473" y="1397"/>
                </a:lnTo>
                <a:lnTo>
                  <a:pt x="108356" y="12573"/>
                </a:lnTo>
                <a:lnTo>
                  <a:pt x="67792" y="34798"/>
                </a:lnTo>
                <a:lnTo>
                  <a:pt x="35788" y="67310"/>
                </a:lnTo>
                <a:lnTo>
                  <a:pt x="13004" y="109893"/>
                </a:lnTo>
                <a:lnTo>
                  <a:pt x="1447" y="161963"/>
                </a:lnTo>
                <a:lnTo>
                  <a:pt x="0" y="191516"/>
                </a:lnTo>
                <a:lnTo>
                  <a:pt x="1206" y="219087"/>
                </a:lnTo>
                <a:lnTo>
                  <a:pt x="10858" y="267347"/>
                </a:lnTo>
                <a:lnTo>
                  <a:pt x="29984" y="306425"/>
                </a:lnTo>
                <a:lnTo>
                  <a:pt x="57556" y="336143"/>
                </a:lnTo>
                <a:lnTo>
                  <a:pt x="93141" y="356362"/>
                </a:lnTo>
                <a:lnTo>
                  <a:pt x="135432" y="366522"/>
                </a:lnTo>
                <a:lnTo>
                  <a:pt x="159004" y="367792"/>
                </a:lnTo>
                <a:lnTo>
                  <a:pt x="177571" y="366890"/>
                </a:lnTo>
                <a:lnTo>
                  <a:pt x="227330" y="353301"/>
                </a:lnTo>
                <a:lnTo>
                  <a:pt x="265811" y="324739"/>
                </a:lnTo>
                <a:lnTo>
                  <a:pt x="289115" y="283146"/>
                </a:lnTo>
                <a:lnTo>
                  <a:pt x="292493" y="266877"/>
                </a:lnTo>
                <a:lnTo>
                  <a:pt x="293624" y="249428"/>
                </a:lnTo>
                <a:close/>
              </a:path>
              <a:path w="1033779" h="368300">
                <a:moveTo>
                  <a:pt x="619252" y="183896"/>
                </a:moveTo>
                <a:lnTo>
                  <a:pt x="614299" y="129794"/>
                </a:lnTo>
                <a:lnTo>
                  <a:pt x="599440" y="84328"/>
                </a:lnTo>
                <a:lnTo>
                  <a:pt x="591210" y="69596"/>
                </a:lnTo>
                <a:lnTo>
                  <a:pt x="588632" y="64973"/>
                </a:lnTo>
                <a:lnTo>
                  <a:pt x="576008" y="48069"/>
                </a:lnTo>
                <a:lnTo>
                  <a:pt x="561581" y="33616"/>
                </a:lnTo>
                <a:lnTo>
                  <a:pt x="545350" y="21602"/>
                </a:lnTo>
                <a:lnTo>
                  <a:pt x="536448" y="16878"/>
                </a:lnTo>
                <a:lnTo>
                  <a:pt x="536448" y="183896"/>
                </a:lnTo>
                <a:lnTo>
                  <a:pt x="535889" y="203034"/>
                </a:lnTo>
                <a:lnTo>
                  <a:pt x="527558" y="249428"/>
                </a:lnTo>
                <a:lnTo>
                  <a:pt x="503174" y="286512"/>
                </a:lnTo>
                <a:lnTo>
                  <a:pt x="466852" y="298196"/>
                </a:lnTo>
                <a:lnTo>
                  <a:pt x="456996" y="297459"/>
                </a:lnTo>
                <a:lnTo>
                  <a:pt x="417195" y="271399"/>
                </a:lnTo>
                <a:lnTo>
                  <a:pt x="402780" y="235800"/>
                </a:lnTo>
                <a:lnTo>
                  <a:pt x="397776" y="183896"/>
                </a:lnTo>
                <a:lnTo>
                  <a:pt x="398335" y="164757"/>
                </a:lnTo>
                <a:lnTo>
                  <a:pt x="406666" y="118364"/>
                </a:lnTo>
                <a:lnTo>
                  <a:pt x="431050" y="81280"/>
                </a:lnTo>
                <a:lnTo>
                  <a:pt x="466852" y="69596"/>
                </a:lnTo>
                <a:lnTo>
                  <a:pt x="476935" y="70319"/>
                </a:lnTo>
                <a:lnTo>
                  <a:pt x="517017" y="96393"/>
                </a:lnTo>
                <a:lnTo>
                  <a:pt x="531444" y="131991"/>
                </a:lnTo>
                <a:lnTo>
                  <a:pt x="536448" y="183896"/>
                </a:lnTo>
                <a:lnTo>
                  <a:pt x="536448" y="16878"/>
                </a:lnTo>
                <a:lnTo>
                  <a:pt x="527583" y="12153"/>
                </a:lnTo>
                <a:lnTo>
                  <a:pt x="508584" y="5397"/>
                </a:lnTo>
                <a:lnTo>
                  <a:pt x="488327" y="1358"/>
                </a:lnTo>
                <a:lnTo>
                  <a:pt x="466852" y="12"/>
                </a:lnTo>
                <a:lnTo>
                  <a:pt x="445579" y="1358"/>
                </a:lnTo>
                <a:lnTo>
                  <a:pt x="406463" y="12153"/>
                </a:lnTo>
                <a:lnTo>
                  <a:pt x="372275" y="33616"/>
                </a:lnTo>
                <a:lnTo>
                  <a:pt x="345097" y="64973"/>
                </a:lnTo>
                <a:lnTo>
                  <a:pt x="325602" y="105981"/>
                </a:lnTo>
                <a:lnTo>
                  <a:pt x="315696" y="155765"/>
                </a:lnTo>
                <a:lnTo>
                  <a:pt x="314452" y="183896"/>
                </a:lnTo>
                <a:lnTo>
                  <a:pt x="315696" y="212026"/>
                </a:lnTo>
                <a:lnTo>
                  <a:pt x="325602" y="261810"/>
                </a:lnTo>
                <a:lnTo>
                  <a:pt x="345097" y="302806"/>
                </a:lnTo>
                <a:lnTo>
                  <a:pt x="372275" y="334187"/>
                </a:lnTo>
                <a:lnTo>
                  <a:pt x="406463" y="355650"/>
                </a:lnTo>
                <a:lnTo>
                  <a:pt x="445579" y="366445"/>
                </a:lnTo>
                <a:lnTo>
                  <a:pt x="466852" y="367792"/>
                </a:lnTo>
                <a:lnTo>
                  <a:pt x="488327" y="366445"/>
                </a:lnTo>
                <a:lnTo>
                  <a:pt x="527583" y="355650"/>
                </a:lnTo>
                <a:lnTo>
                  <a:pt x="561581" y="334187"/>
                </a:lnTo>
                <a:lnTo>
                  <a:pt x="588632" y="302806"/>
                </a:lnTo>
                <a:lnTo>
                  <a:pt x="608114" y="261810"/>
                </a:lnTo>
                <a:lnTo>
                  <a:pt x="618020" y="212026"/>
                </a:lnTo>
                <a:lnTo>
                  <a:pt x="619252" y="183896"/>
                </a:lnTo>
                <a:close/>
              </a:path>
              <a:path w="1033779" h="368300">
                <a:moveTo>
                  <a:pt x="1033780" y="62992"/>
                </a:moveTo>
                <a:lnTo>
                  <a:pt x="1005713" y="35750"/>
                </a:lnTo>
                <a:lnTo>
                  <a:pt x="971296" y="16002"/>
                </a:lnTo>
                <a:lnTo>
                  <a:pt x="931545" y="4000"/>
                </a:lnTo>
                <a:lnTo>
                  <a:pt x="887476" y="0"/>
                </a:lnTo>
                <a:lnTo>
                  <a:pt x="867041" y="850"/>
                </a:lnTo>
                <a:lnTo>
                  <a:pt x="828560" y="7581"/>
                </a:lnTo>
                <a:lnTo>
                  <a:pt x="777544" y="29781"/>
                </a:lnTo>
                <a:lnTo>
                  <a:pt x="737082" y="64808"/>
                </a:lnTo>
                <a:lnTo>
                  <a:pt x="709168" y="110236"/>
                </a:lnTo>
                <a:lnTo>
                  <a:pt x="702919" y="127508"/>
                </a:lnTo>
                <a:lnTo>
                  <a:pt x="645668" y="127508"/>
                </a:lnTo>
                <a:lnTo>
                  <a:pt x="645668" y="170167"/>
                </a:lnTo>
                <a:lnTo>
                  <a:pt x="695553" y="170167"/>
                </a:lnTo>
                <a:lnTo>
                  <a:pt x="694944" y="183896"/>
                </a:lnTo>
                <a:lnTo>
                  <a:pt x="695553" y="197612"/>
                </a:lnTo>
                <a:lnTo>
                  <a:pt x="645668" y="197612"/>
                </a:lnTo>
                <a:lnTo>
                  <a:pt x="645668" y="240284"/>
                </a:lnTo>
                <a:lnTo>
                  <a:pt x="702919" y="240284"/>
                </a:lnTo>
                <a:lnTo>
                  <a:pt x="709168" y="257543"/>
                </a:lnTo>
                <a:lnTo>
                  <a:pt x="737082" y="302996"/>
                </a:lnTo>
                <a:lnTo>
                  <a:pt x="777544" y="338010"/>
                </a:lnTo>
                <a:lnTo>
                  <a:pt x="828560" y="360210"/>
                </a:lnTo>
                <a:lnTo>
                  <a:pt x="867041" y="366953"/>
                </a:lnTo>
                <a:lnTo>
                  <a:pt x="887476" y="367792"/>
                </a:lnTo>
                <a:lnTo>
                  <a:pt x="910043" y="366776"/>
                </a:lnTo>
                <a:lnTo>
                  <a:pt x="951953" y="358648"/>
                </a:lnTo>
                <a:lnTo>
                  <a:pt x="989291" y="342480"/>
                </a:lnTo>
                <a:lnTo>
                  <a:pt x="1020533" y="318871"/>
                </a:lnTo>
                <a:lnTo>
                  <a:pt x="1033780" y="304292"/>
                </a:lnTo>
                <a:lnTo>
                  <a:pt x="1026680" y="297675"/>
                </a:lnTo>
                <a:lnTo>
                  <a:pt x="981443" y="255524"/>
                </a:lnTo>
                <a:lnTo>
                  <a:pt x="972045" y="265506"/>
                </a:lnTo>
                <a:lnTo>
                  <a:pt x="962139" y="274129"/>
                </a:lnTo>
                <a:lnTo>
                  <a:pt x="917308" y="295084"/>
                </a:lnTo>
                <a:lnTo>
                  <a:pt x="891527" y="297675"/>
                </a:lnTo>
                <a:lnTo>
                  <a:pt x="879335" y="297167"/>
                </a:lnTo>
                <a:lnTo>
                  <a:pt x="835748" y="285051"/>
                </a:lnTo>
                <a:lnTo>
                  <a:pt x="802563" y="258229"/>
                </a:lnTo>
                <a:lnTo>
                  <a:pt x="790803" y="240284"/>
                </a:lnTo>
                <a:lnTo>
                  <a:pt x="919480" y="240284"/>
                </a:lnTo>
                <a:lnTo>
                  <a:pt x="919480" y="197612"/>
                </a:lnTo>
                <a:lnTo>
                  <a:pt x="778433" y="197612"/>
                </a:lnTo>
                <a:lnTo>
                  <a:pt x="778268" y="196316"/>
                </a:lnTo>
                <a:lnTo>
                  <a:pt x="777735" y="183896"/>
                </a:lnTo>
                <a:lnTo>
                  <a:pt x="778268" y="171488"/>
                </a:lnTo>
                <a:lnTo>
                  <a:pt x="778433" y="170167"/>
                </a:lnTo>
                <a:lnTo>
                  <a:pt x="919480" y="170167"/>
                </a:lnTo>
                <a:lnTo>
                  <a:pt x="919480" y="127508"/>
                </a:lnTo>
                <a:lnTo>
                  <a:pt x="790803" y="127508"/>
                </a:lnTo>
                <a:lnTo>
                  <a:pt x="796226" y="118237"/>
                </a:lnTo>
                <a:lnTo>
                  <a:pt x="826389" y="88138"/>
                </a:lnTo>
                <a:lnTo>
                  <a:pt x="867651" y="72136"/>
                </a:lnTo>
                <a:lnTo>
                  <a:pt x="891527" y="70104"/>
                </a:lnTo>
                <a:lnTo>
                  <a:pt x="904709" y="70764"/>
                </a:lnTo>
                <a:lnTo>
                  <a:pt x="951738" y="86385"/>
                </a:lnTo>
                <a:lnTo>
                  <a:pt x="981443" y="111760"/>
                </a:lnTo>
                <a:lnTo>
                  <a:pt x="1026147" y="70104"/>
                </a:lnTo>
                <a:lnTo>
                  <a:pt x="1033780" y="62992"/>
                </a:lnTo>
                <a:close/>
              </a:path>
            </a:pathLst>
          </a:custGeom>
          <a:solidFill>
            <a:srgbClr val="FFC907"/>
          </a:solidFill>
        </p:spPr>
        <p:txBody>
          <a:bodyPr wrap="square" lIns="0" tIns="0" rIns="0" bIns="0" rtlCol="0"/>
          <a:lstStyle/>
          <a:p>
            <a:endParaRPr/>
          </a:p>
        </p:txBody>
      </p:sp>
      <p:sp>
        <p:nvSpPr>
          <p:cNvPr id="188" name="object 188"/>
          <p:cNvSpPr/>
          <p:nvPr/>
        </p:nvSpPr>
        <p:spPr>
          <a:xfrm>
            <a:off x="10347845" y="9831882"/>
            <a:ext cx="980440" cy="368300"/>
          </a:xfrm>
          <a:custGeom>
            <a:avLst/>
            <a:gdLst/>
            <a:ahLst/>
            <a:cxnLst/>
            <a:rect l="l" t="t" r="r" b="b"/>
            <a:pathLst>
              <a:path w="980440" h="368300">
                <a:moveTo>
                  <a:pt x="284988" y="6083"/>
                </a:moveTo>
                <a:lnTo>
                  <a:pt x="0" y="6083"/>
                </a:lnTo>
                <a:lnTo>
                  <a:pt x="0" y="131051"/>
                </a:lnTo>
                <a:lnTo>
                  <a:pt x="73152" y="131051"/>
                </a:lnTo>
                <a:lnTo>
                  <a:pt x="73152" y="73139"/>
                </a:lnTo>
                <a:lnTo>
                  <a:pt x="191033" y="73139"/>
                </a:lnTo>
                <a:lnTo>
                  <a:pt x="63500" y="361683"/>
                </a:lnTo>
                <a:lnTo>
                  <a:pt x="152908" y="361683"/>
                </a:lnTo>
                <a:lnTo>
                  <a:pt x="278993" y="73139"/>
                </a:lnTo>
                <a:lnTo>
                  <a:pt x="284988" y="59423"/>
                </a:lnTo>
                <a:lnTo>
                  <a:pt x="284988" y="37579"/>
                </a:lnTo>
                <a:lnTo>
                  <a:pt x="284988" y="34531"/>
                </a:lnTo>
                <a:lnTo>
                  <a:pt x="284988" y="6083"/>
                </a:lnTo>
                <a:close/>
              </a:path>
              <a:path w="980440" h="368300">
                <a:moveTo>
                  <a:pt x="572516" y="249936"/>
                </a:moveTo>
                <a:lnTo>
                  <a:pt x="564210" y="206400"/>
                </a:lnTo>
                <a:lnTo>
                  <a:pt x="544779" y="177292"/>
                </a:lnTo>
                <a:lnTo>
                  <a:pt x="538657" y="171259"/>
                </a:lnTo>
                <a:lnTo>
                  <a:pt x="493369" y="147840"/>
                </a:lnTo>
                <a:lnTo>
                  <a:pt x="450824" y="140601"/>
                </a:lnTo>
                <a:lnTo>
                  <a:pt x="425704" y="139700"/>
                </a:lnTo>
                <a:lnTo>
                  <a:pt x="396532" y="139700"/>
                </a:lnTo>
                <a:lnTo>
                  <a:pt x="402539" y="72136"/>
                </a:lnTo>
                <a:lnTo>
                  <a:pt x="550672" y="72136"/>
                </a:lnTo>
                <a:lnTo>
                  <a:pt x="550672" y="34544"/>
                </a:lnTo>
                <a:lnTo>
                  <a:pt x="550672" y="6096"/>
                </a:lnTo>
                <a:lnTo>
                  <a:pt x="333756" y="6096"/>
                </a:lnTo>
                <a:lnTo>
                  <a:pt x="315468" y="206235"/>
                </a:lnTo>
                <a:lnTo>
                  <a:pt x="406400" y="206235"/>
                </a:lnTo>
                <a:lnTo>
                  <a:pt x="421741" y="206590"/>
                </a:lnTo>
                <a:lnTo>
                  <a:pt x="465264" y="214947"/>
                </a:lnTo>
                <a:lnTo>
                  <a:pt x="488746" y="245808"/>
                </a:lnTo>
                <a:lnTo>
                  <a:pt x="489204" y="252476"/>
                </a:lnTo>
                <a:lnTo>
                  <a:pt x="488086" y="262788"/>
                </a:lnTo>
                <a:lnTo>
                  <a:pt x="461695" y="291846"/>
                </a:lnTo>
                <a:lnTo>
                  <a:pt x="422656" y="298704"/>
                </a:lnTo>
                <a:lnTo>
                  <a:pt x="408978" y="298157"/>
                </a:lnTo>
                <a:lnTo>
                  <a:pt x="368554" y="290068"/>
                </a:lnTo>
                <a:lnTo>
                  <a:pt x="332105" y="273685"/>
                </a:lnTo>
                <a:lnTo>
                  <a:pt x="321564" y="266700"/>
                </a:lnTo>
                <a:lnTo>
                  <a:pt x="289052" y="329692"/>
                </a:lnTo>
                <a:lnTo>
                  <a:pt x="333768" y="352412"/>
                </a:lnTo>
                <a:lnTo>
                  <a:pt x="387781" y="365315"/>
                </a:lnTo>
                <a:lnTo>
                  <a:pt x="424688" y="367792"/>
                </a:lnTo>
                <a:lnTo>
                  <a:pt x="448945" y="366763"/>
                </a:lnTo>
                <a:lnTo>
                  <a:pt x="490740" y="358495"/>
                </a:lnTo>
                <a:lnTo>
                  <a:pt x="536752" y="332232"/>
                </a:lnTo>
                <a:lnTo>
                  <a:pt x="561505" y="298704"/>
                </a:lnTo>
                <a:lnTo>
                  <a:pt x="563651" y="294462"/>
                </a:lnTo>
                <a:lnTo>
                  <a:pt x="568579" y="280212"/>
                </a:lnTo>
                <a:lnTo>
                  <a:pt x="571525" y="265379"/>
                </a:lnTo>
                <a:lnTo>
                  <a:pt x="572516" y="249936"/>
                </a:lnTo>
                <a:close/>
              </a:path>
              <a:path w="980440" h="368300">
                <a:moveTo>
                  <a:pt x="980440" y="62992"/>
                </a:moveTo>
                <a:lnTo>
                  <a:pt x="952360" y="35750"/>
                </a:lnTo>
                <a:lnTo>
                  <a:pt x="917956" y="16002"/>
                </a:lnTo>
                <a:lnTo>
                  <a:pt x="878192" y="4000"/>
                </a:lnTo>
                <a:lnTo>
                  <a:pt x="834136" y="0"/>
                </a:lnTo>
                <a:lnTo>
                  <a:pt x="813689" y="838"/>
                </a:lnTo>
                <a:lnTo>
                  <a:pt x="775208" y="7569"/>
                </a:lnTo>
                <a:lnTo>
                  <a:pt x="724204" y="29781"/>
                </a:lnTo>
                <a:lnTo>
                  <a:pt x="683729" y="64808"/>
                </a:lnTo>
                <a:lnTo>
                  <a:pt x="655828" y="110236"/>
                </a:lnTo>
                <a:lnTo>
                  <a:pt x="649579" y="127508"/>
                </a:lnTo>
                <a:lnTo>
                  <a:pt x="592328" y="127508"/>
                </a:lnTo>
                <a:lnTo>
                  <a:pt x="592328" y="170167"/>
                </a:lnTo>
                <a:lnTo>
                  <a:pt x="642213" y="170167"/>
                </a:lnTo>
                <a:lnTo>
                  <a:pt x="641604" y="183896"/>
                </a:lnTo>
                <a:lnTo>
                  <a:pt x="642213" y="197612"/>
                </a:lnTo>
                <a:lnTo>
                  <a:pt x="592328" y="197612"/>
                </a:lnTo>
                <a:lnTo>
                  <a:pt x="592328" y="240284"/>
                </a:lnTo>
                <a:lnTo>
                  <a:pt x="649579" y="240284"/>
                </a:lnTo>
                <a:lnTo>
                  <a:pt x="655828" y="257543"/>
                </a:lnTo>
                <a:lnTo>
                  <a:pt x="683729" y="302983"/>
                </a:lnTo>
                <a:lnTo>
                  <a:pt x="724204" y="338010"/>
                </a:lnTo>
                <a:lnTo>
                  <a:pt x="775208" y="360210"/>
                </a:lnTo>
                <a:lnTo>
                  <a:pt x="813689" y="366953"/>
                </a:lnTo>
                <a:lnTo>
                  <a:pt x="834136" y="367792"/>
                </a:lnTo>
                <a:lnTo>
                  <a:pt x="856703" y="366776"/>
                </a:lnTo>
                <a:lnTo>
                  <a:pt x="898613" y="358648"/>
                </a:lnTo>
                <a:lnTo>
                  <a:pt x="935951" y="342480"/>
                </a:lnTo>
                <a:lnTo>
                  <a:pt x="967193" y="318858"/>
                </a:lnTo>
                <a:lnTo>
                  <a:pt x="980440" y="304292"/>
                </a:lnTo>
                <a:lnTo>
                  <a:pt x="973340" y="297675"/>
                </a:lnTo>
                <a:lnTo>
                  <a:pt x="928103" y="255524"/>
                </a:lnTo>
                <a:lnTo>
                  <a:pt x="918705" y="265506"/>
                </a:lnTo>
                <a:lnTo>
                  <a:pt x="908799" y="274116"/>
                </a:lnTo>
                <a:lnTo>
                  <a:pt x="863968" y="295084"/>
                </a:lnTo>
                <a:lnTo>
                  <a:pt x="838187" y="297675"/>
                </a:lnTo>
                <a:lnTo>
                  <a:pt x="825995" y="297167"/>
                </a:lnTo>
                <a:lnTo>
                  <a:pt x="782408" y="285051"/>
                </a:lnTo>
                <a:lnTo>
                  <a:pt x="749211" y="258216"/>
                </a:lnTo>
                <a:lnTo>
                  <a:pt x="732790" y="230124"/>
                </a:lnTo>
                <a:lnTo>
                  <a:pt x="737463" y="240284"/>
                </a:lnTo>
                <a:lnTo>
                  <a:pt x="866140" y="240284"/>
                </a:lnTo>
                <a:lnTo>
                  <a:pt x="866140" y="197612"/>
                </a:lnTo>
                <a:lnTo>
                  <a:pt x="725093" y="197612"/>
                </a:lnTo>
                <a:lnTo>
                  <a:pt x="726490" y="208153"/>
                </a:lnTo>
                <a:lnTo>
                  <a:pt x="724916" y="196316"/>
                </a:lnTo>
                <a:lnTo>
                  <a:pt x="724395" y="183896"/>
                </a:lnTo>
                <a:lnTo>
                  <a:pt x="724916" y="171488"/>
                </a:lnTo>
                <a:lnTo>
                  <a:pt x="726490" y="159639"/>
                </a:lnTo>
                <a:lnTo>
                  <a:pt x="725093" y="170167"/>
                </a:lnTo>
                <a:lnTo>
                  <a:pt x="866140" y="170167"/>
                </a:lnTo>
                <a:lnTo>
                  <a:pt x="866140" y="127508"/>
                </a:lnTo>
                <a:lnTo>
                  <a:pt x="737463" y="127508"/>
                </a:lnTo>
                <a:lnTo>
                  <a:pt x="732790" y="137668"/>
                </a:lnTo>
                <a:lnTo>
                  <a:pt x="737400" y="127609"/>
                </a:lnTo>
                <a:lnTo>
                  <a:pt x="742886" y="118237"/>
                </a:lnTo>
                <a:lnTo>
                  <a:pt x="749211" y="109562"/>
                </a:lnTo>
                <a:lnTo>
                  <a:pt x="782408" y="82740"/>
                </a:lnTo>
                <a:lnTo>
                  <a:pt x="825995" y="70612"/>
                </a:lnTo>
                <a:lnTo>
                  <a:pt x="838187" y="70104"/>
                </a:lnTo>
                <a:lnTo>
                  <a:pt x="851357" y="70751"/>
                </a:lnTo>
                <a:lnTo>
                  <a:pt x="898385" y="86372"/>
                </a:lnTo>
                <a:lnTo>
                  <a:pt x="928103" y="111760"/>
                </a:lnTo>
                <a:lnTo>
                  <a:pt x="972807" y="70104"/>
                </a:lnTo>
                <a:lnTo>
                  <a:pt x="980440" y="62992"/>
                </a:lnTo>
                <a:close/>
              </a:path>
            </a:pathLst>
          </a:custGeom>
          <a:solidFill>
            <a:srgbClr val="FFC907"/>
          </a:solidFill>
        </p:spPr>
        <p:txBody>
          <a:bodyPr wrap="square" lIns="0" tIns="0" rIns="0" bIns="0" rtlCol="0"/>
          <a:lstStyle/>
          <a:p>
            <a:endParaRPr/>
          </a:p>
        </p:txBody>
      </p:sp>
      <p:sp>
        <p:nvSpPr>
          <p:cNvPr id="189" name="object 189"/>
          <p:cNvSpPr/>
          <p:nvPr/>
        </p:nvSpPr>
        <p:spPr>
          <a:xfrm>
            <a:off x="10352418" y="10619523"/>
            <a:ext cx="1047750" cy="368300"/>
          </a:xfrm>
          <a:custGeom>
            <a:avLst/>
            <a:gdLst/>
            <a:ahLst/>
            <a:cxnLst/>
            <a:rect l="l" t="t" r="r" b="b"/>
            <a:pathLst>
              <a:path w="1047750" h="368300">
                <a:moveTo>
                  <a:pt x="299720" y="258584"/>
                </a:moveTo>
                <a:lnTo>
                  <a:pt x="289293" y="214630"/>
                </a:lnTo>
                <a:lnTo>
                  <a:pt x="276148" y="197116"/>
                </a:lnTo>
                <a:lnTo>
                  <a:pt x="270954" y="191592"/>
                </a:lnTo>
                <a:lnTo>
                  <a:pt x="258826" y="182130"/>
                </a:lnTo>
                <a:lnTo>
                  <a:pt x="245516" y="174485"/>
                </a:lnTo>
                <a:lnTo>
                  <a:pt x="249491" y="172161"/>
                </a:lnTo>
                <a:lnTo>
                  <a:pt x="277444" y="141859"/>
                </a:lnTo>
                <a:lnTo>
                  <a:pt x="287020" y="101600"/>
                </a:lnTo>
                <a:lnTo>
                  <a:pt x="285927" y="86410"/>
                </a:lnTo>
                <a:lnTo>
                  <a:pt x="269494" y="47510"/>
                </a:lnTo>
                <a:lnTo>
                  <a:pt x="235775" y="19316"/>
                </a:lnTo>
                <a:lnTo>
                  <a:pt x="216408" y="10820"/>
                </a:lnTo>
                <a:lnTo>
                  <a:pt x="216408" y="256032"/>
                </a:lnTo>
                <a:lnTo>
                  <a:pt x="215277" y="267347"/>
                </a:lnTo>
                <a:lnTo>
                  <a:pt x="188544" y="299631"/>
                </a:lnTo>
                <a:lnTo>
                  <a:pt x="149352" y="307340"/>
                </a:lnTo>
                <a:lnTo>
                  <a:pt x="134899" y="306489"/>
                </a:lnTo>
                <a:lnTo>
                  <a:pt x="93306" y="286143"/>
                </a:lnTo>
                <a:lnTo>
                  <a:pt x="83312" y="256032"/>
                </a:lnTo>
                <a:lnTo>
                  <a:pt x="84429" y="244754"/>
                </a:lnTo>
                <a:lnTo>
                  <a:pt x="110769" y="212813"/>
                </a:lnTo>
                <a:lnTo>
                  <a:pt x="149352" y="205232"/>
                </a:lnTo>
                <a:lnTo>
                  <a:pt x="164033" y="206082"/>
                </a:lnTo>
                <a:lnTo>
                  <a:pt x="206260" y="226085"/>
                </a:lnTo>
                <a:lnTo>
                  <a:pt x="216408" y="256032"/>
                </a:lnTo>
                <a:lnTo>
                  <a:pt x="216408" y="10820"/>
                </a:lnTo>
                <a:lnTo>
                  <a:pt x="205219" y="7010"/>
                </a:lnTo>
                <a:lnTo>
                  <a:pt x="205219" y="105168"/>
                </a:lnTo>
                <a:lnTo>
                  <a:pt x="204279" y="114782"/>
                </a:lnTo>
                <a:lnTo>
                  <a:pt x="172529" y="145935"/>
                </a:lnTo>
                <a:lnTo>
                  <a:pt x="149352" y="148856"/>
                </a:lnTo>
                <a:lnTo>
                  <a:pt x="137312" y="148132"/>
                </a:lnTo>
                <a:lnTo>
                  <a:pt x="102768" y="130784"/>
                </a:lnTo>
                <a:lnTo>
                  <a:pt x="94488" y="105168"/>
                </a:lnTo>
                <a:lnTo>
                  <a:pt x="95440" y="95097"/>
                </a:lnTo>
                <a:lnTo>
                  <a:pt x="127254" y="63385"/>
                </a:lnTo>
                <a:lnTo>
                  <a:pt x="149352" y="60452"/>
                </a:lnTo>
                <a:lnTo>
                  <a:pt x="161201" y="61188"/>
                </a:lnTo>
                <a:lnTo>
                  <a:pt x="196519" y="78587"/>
                </a:lnTo>
                <a:lnTo>
                  <a:pt x="205219" y="105168"/>
                </a:lnTo>
                <a:lnTo>
                  <a:pt x="205219" y="7010"/>
                </a:lnTo>
                <a:lnTo>
                  <a:pt x="187896" y="3111"/>
                </a:lnTo>
                <a:lnTo>
                  <a:pt x="169278" y="787"/>
                </a:lnTo>
                <a:lnTo>
                  <a:pt x="149352" y="0"/>
                </a:lnTo>
                <a:lnTo>
                  <a:pt x="129857" y="787"/>
                </a:lnTo>
                <a:lnTo>
                  <a:pt x="78219" y="12458"/>
                </a:lnTo>
                <a:lnTo>
                  <a:pt x="39458" y="36842"/>
                </a:lnTo>
                <a:lnTo>
                  <a:pt x="17018" y="72339"/>
                </a:lnTo>
                <a:lnTo>
                  <a:pt x="12700" y="101600"/>
                </a:lnTo>
                <a:lnTo>
                  <a:pt x="13766" y="116078"/>
                </a:lnTo>
                <a:lnTo>
                  <a:pt x="29718" y="153174"/>
                </a:lnTo>
                <a:lnTo>
                  <a:pt x="54076" y="174472"/>
                </a:lnTo>
                <a:lnTo>
                  <a:pt x="40830" y="182130"/>
                </a:lnTo>
                <a:lnTo>
                  <a:pt x="10426" y="214630"/>
                </a:lnTo>
                <a:lnTo>
                  <a:pt x="0" y="258584"/>
                </a:lnTo>
                <a:lnTo>
                  <a:pt x="1181" y="274574"/>
                </a:lnTo>
                <a:lnTo>
                  <a:pt x="18796" y="316242"/>
                </a:lnTo>
                <a:lnTo>
                  <a:pt x="55283" y="346925"/>
                </a:lnTo>
                <a:lnTo>
                  <a:pt x="107442" y="364426"/>
                </a:lnTo>
                <a:lnTo>
                  <a:pt x="149352" y="367792"/>
                </a:lnTo>
                <a:lnTo>
                  <a:pt x="171246" y="366953"/>
                </a:lnTo>
                <a:lnTo>
                  <a:pt x="210743" y="360235"/>
                </a:lnTo>
                <a:lnTo>
                  <a:pt x="258381" y="338099"/>
                </a:lnTo>
                <a:lnTo>
                  <a:pt x="286613" y="307340"/>
                </a:lnTo>
                <a:lnTo>
                  <a:pt x="289140" y="303403"/>
                </a:lnTo>
                <a:lnTo>
                  <a:pt x="295021" y="289509"/>
                </a:lnTo>
                <a:lnTo>
                  <a:pt x="298538" y="274574"/>
                </a:lnTo>
                <a:lnTo>
                  <a:pt x="299720" y="258584"/>
                </a:lnTo>
                <a:close/>
              </a:path>
              <a:path w="1047750" h="368300">
                <a:moveTo>
                  <a:pt x="632955" y="183908"/>
                </a:moveTo>
                <a:lnTo>
                  <a:pt x="628002" y="129806"/>
                </a:lnTo>
                <a:lnTo>
                  <a:pt x="613143" y="84340"/>
                </a:lnTo>
                <a:lnTo>
                  <a:pt x="604913" y="69608"/>
                </a:lnTo>
                <a:lnTo>
                  <a:pt x="602335" y="64985"/>
                </a:lnTo>
                <a:lnTo>
                  <a:pt x="589711" y="48082"/>
                </a:lnTo>
                <a:lnTo>
                  <a:pt x="575284" y="33616"/>
                </a:lnTo>
                <a:lnTo>
                  <a:pt x="559054" y="21602"/>
                </a:lnTo>
                <a:lnTo>
                  <a:pt x="550151" y="16878"/>
                </a:lnTo>
                <a:lnTo>
                  <a:pt x="550151" y="183908"/>
                </a:lnTo>
                <a:lnTo>
                  <a:pt x="549592" y="203047"/>
                </a:lnTo>
                <a:lnTo>
                  <a:pt x="541261" y="249440"/>
                </a:lnTo>
                <a:lnTo>
                  <a:pt x="516877" y="286524"/>
                </a:lnTo>
                <a:lnTo>
                  <a:pt x="480555" y="298208"/>
                </a:lnTo>
                <a:lnTo>
                  <a:pt x="470700" y="297472"/>
                </a:lnTo>
                <a:lnTo>
                  <a:pt x="430898" y="271411"/>
                </a:lnTo>
                <a:lnTo>
                  <a:pt x="416483" y="235813"/>
                </a:lnTo>
                <a:lnTo>
                  <a:pt x="411480" y="183908"/>
                </a:lnTo>
                <a:lnTo>
                  <a:pt x="412038" y="164769"/>
                </a:lnTo>
                <a:lnTo>
                  <a:pt x="420370" y="118376"/>
                </a:lnTo>
                <a:lnTo>
                  <a:pt x="444754" y="81292"/>
                </a:lnTo>
                <a:lnTo>
                  <a:pt x="480555" y="69608"/>
                </a:lnTo>
                <a:lnTo>
                  <a:pt x="490639" y="70332"/>
                </a:lnTo>
                <a:lnTo>
                  <a:pt x="530720" y="96405"/>
                </a:lnTo>
                <a:lnTo>
                  <a:pt x="545160" y="132003"/>
                </a:lnTo>
                <a:lnTo>
                  <a:pt x="550151" y="183908"/>
                </a:lnTo>
                <a:lnTo>
                  <a:pt x="550151" y="16878"/>
                </a:lnTo>
                <a:lnTo>
                  <a:pt x="541286" y="12153"/>
                </a:lnTo>
                <a:lnTo>
                  <a:pt x="522287" y="5410"/>
                </a:lnTo>
                <a:lnTo>
                  <a:pt x="502043" y="1358"/>
                </a:lnTo>
                <a:lnTo>
                  <a:pt x="480555" y="12"/>
                </a:lnTo>
                <a:lnTo>
                  <a:pt x="459282" y="1358"/>
                </a:lnTo>
                <a:lnTo>
                  <a:pt x="420179" y="12153"/>
                </a:lnTo>
                <a:lnTo>
                  <a:pt x="385978" y="33616"/>
                </a:lnTo>
                <a:lnTo>
                  <a:pt x="358800" y="64985"/>
                </a:lnTo>
                <a:lnTo>
                  <a:pt x="339318" y="105994"/>
                </a:lnTo>
                <a:lnTo>
                  <a:pt x="329399" y="155778"/>
                </a:lnTo>
                <a:lnTo>
                  <a:pt x="328155" y="183908"/>
                </a:lnTo>
                <a:lnTo>
                  <a:pt x="329399" y="212039"/>
                </a:lnTo>
                <a:lnTo>
                  <a:pt x="339318" y="261823"/>
                </a:lnTo>
                <a:lnTo>
                  <a:pt x="358800" y="302831"/>
                </a:lnTo>
                <a:lnTo>
                  <a:pt x="385978" y="334187"/>
                </a:lnTo>
                <a:lnTo>
                  <a:pt x="420179" y="355650"/>
                </a:lnTo>
                <a:lnTo>
                  <a:pt x="459282" y="366445"/>
                </a:lnTo>
                <a:lnTo>
                  <a:pt x="480555" y="367792"/>
                </a:lnTo>
                <a:lnTo>
                  <a:pt x="502043" y="366445"/>
                </a:lnTo>
                <a:lnTo>
                  <a:pt x="541286" y="355650"/>
                </a:lnTo>
                <a:lnTo>
                  <a:pt x="575284" y="334187"/>
                </a:lnTo>
                <a:lnTo>
                  <a:pt x="602335" y="302831"/>
                </a:lnTo>
                <a:lnTo>
                  <a:pt x="604913" y="298208"/>
                </a:lnTo>
                <a:lnTo>
                  <a:pt x="613143" y="283476"/>
                </a:lnTo>
                <a:lnTo>
                  <a:pt x="621817" y="261823"/>
                </a:lnTo>
                <a:lnTo>
                  <a:pt x="628002" y="238010"/>
                </a:lnTo>
                <a:lnTo>
                  <a:pt x="631723" y="212039"/>
                </a:lnTo>
                <a:lnTo>
                  <a:pt x="632955" y="183908"/>
                </a:lnTo>
                <a:close/>
              </a:path>
              <a:path w="1047750" h="368300">
                <a:moveTo>
                  <a:pt x="1047483" y="62992"/>
                </a:moveTo>
                <a:lnTo>
                  <a:pt x="1019416" y="35763"/>
                </a:lnTo>
                <a:lnTo>
                  <a:pt x="984999" y="16002"/>
                </a:lnTo>
                <a:lnTo>
                  <a:pt x="945248" y="4000"/>
                </a:lnTo>
                <a:lnTo>
                  <a:pt x="901179" y="0"/>
                </a:lnTo>
                <a:lnTo>
                  <a:pt x="880745" y="850"/>
                </a:lnTo>
                <a:lnTo>
                  <a:pt x="842264" y="7581"/>
                </a:lnTo>
                <a:lnTo>
                  <a:pt x="791260" y="29794"/>
                </a:lnTo>
                <a:lnTo>
                  <a:pt x="750785" y="64808"/>
                </a:lnTo>
                <a:lnTo>
                  <a:pt x="722871" y="110248"/>
                </a:lnTo>
                <a:lnTo>
                  <a:pt x="716622" y="127508"/>
                </a:lnTo>
                <a:lnTo>
                  <a:pt x="659371" y="127508"/>
                </a:lnTo>
                <a:lnTo>
                  <a:pt x="659371" y="170180"/>
                </a:lnTo>
                <a:lnTo>
                  <a:pt x="709256" y="170180"/>
                </a:lnTo>
                <a:lnTo>
                  <a:pt x="708647" y="183908"/>
                </a:lnTo>
                <a:lnTo>
                  <a:pt x="709256" y="197624"/>
                </a:lnTo>
                <a:lnTo>
                  <a:pt x="659371" y="197624"/>
                </a:lnTo>
                <a:lnTo>
                  <a:pt x="659371" y="240284"/>
                </a:lnTo>
                <a:lnTo>
                  <a:pt x="716622" y="240284"/>
                </a:lnTo>
                <a:lnTo>
                  <a:pt x="722871" y="257556"/>
                </a:lnTo>
                <a:lnTo>
                  <a:pt x="750785" y="302996"/>
                </a:lnTo>
                <a:lnTo>
                  <a:pt x="791260" y="338023"/>
                </a:lnTo>
                <a:lnTo>
                  <a:pt x="842264" y="360222"/>
                </a:lnTo>
                <a:lnTo>
                  <a:pt x="880745" y="366953"/>
                </a:lnTo>
                <a:lnTo>
                  <a:pt x="901179" y="367792"/>
                </a:lnTo>
                <a:lnTo>
                  <a:pt x="923747" y="366776"/>
                </a:lnTo>
                <a:lnTo>
                  <a:pt x="965657" y="358660"/>
                </a:lnTo>
                <a:lnTo>
                  <a:pt x="1003007" y="342506"/>
                </a:lnTo>
                <a:lnTo>
                  <a:pt x="1034249" y="318871"/>
                </a:lnTo>
                <a:lnTo>
                  <a:pt x="1047483" y="304292"/>
                </a:lnTo>
                <a:lnTo>
                  <a:pt x="1040396" y="297688"/>
                </a:lnTo>
                <a:lnTo>
                  <a:pt x="995146" y="255524"/>
                </a:lnTo>
                <a:lnTo>
                  <a:pt x="985748" y="265518"/>
                </a:lnTo>
                <a:lnTo>
                  <a:pt x="975855" y="274142"/>
                </a:lnTo>
                <a:lnTo>
                  <a:pt x="931011" y="295097"/>
                </a:lnTo>
                <a:lnTo>
                  <a:pt x="905230" y="297688"/>
                </a:lnTo>
                <a:lnTo>
                  <a:pt x="893051" y="297192"/>
                </a:lnTo>
                <a:lnTo>
                  <a:pt x="849464" y="285064"/>
                </a:lnTo>
                <a:lnTo>
                  <a:pt x="816267" y="258229"/>
                </a:lnTo>
                <a:lnTo>
                  <a:pt x="804506" y="240284"/>
                </a:lnTo>
                <a:lnTo>
                  <a:pt x="933183" y="240284"/>
                </a:lnTo>
                <a:lnTo>
                  <a:pt x="933183" y="197624"/>
                </a:lnTo>
                <a:lnTo>
                  <a:pt x="792137" y="197624"/>
                </a:lnTo>
                <a:lnTo>
                  <a:pt x="791972" y="196329"/>
                </a:lnTo>
                <a:lnTo>
                  <a:pt x="791438" y="183908"/>
                </a:lnTo>
                <a:lnTo>
                  <a:pt x="791972" y="171500"/>
                </a:lnTo>
                <a:lnTo>
                  <a:pt x="792137" y="170180"/>
                </a:lnTo>
                <a:lnTo>
                  <a:pt x="933183" y="170180"/>
                </a:lnTo>
                <a:lnTo>
                  <a:pt x="933183" y="127508"/>
                </a:lnTo>
                <a:lnTo>
                  <a:pt x="804519" y="127508"/>
                </a:lnTo>
                <a:lnTo>
                  <a:pt x="799833" y="137668"/>
                </a:lnTo>
                <a:lnTo>
                  <a:pt x="804456" y="127609"/>
                </a:lnTo>
                <a:lnTo>
                  <a:pt x="809929" y="118249"/>
                </a:lnTo>
                <a:lnTo>
                  <a:pt x="816267" y="109575"/>
                </a:lnTo>
                <a:lnTo>
                  <a:pt x="849464" y="82753"/>
                </a:lnTo>
                <a:lnTo>
                  <a:pt x="893051" y="70624"/>
                </a:lnTo>
                <a:lnTo>
                  <a:pt x="905230" y="70116"/>
                </a:lnTo>
                <a:lnTo>
                  <a:pt x="918413" y="70777"/>
                </a:lnTo>
                <a:lnTo>
                  <a:pt x="965441" y="86385"/>
                </a:lnTo>
                <a:lnTo>
                  <a:pt x="995146" y="111760"/>
                </a:lnTo>
                <a:lnTo>
                  <a:pt x="1039837" y="70116"/>
                </a:lnTo>
                <a:lnTo>
                  <a:pt x="1047483" y="62992"/>
                </a:lnTo>
                <a:close/>
              </a:path>
            </a:pathLst>
          </a:custGeom>
          <a:solidFill>
            <a:srgbClr val="FFC907"/>
          </a:solidFill>
        </p:spPr>
        <p:txBody>
          <a:bodyPr wrap="square" lIns="0" tIns="0" rIns="0" bIns="0" rtlCol="0"/>
          <a:lstStyle/>
          <a:p>
            <a:endParaRPr/>
          </a:p>
        </p:txBody>
      </p:sp>
      <p:sp>
        <p:nvSpPr>
          <p:cNvPr id="190" name="object 190"/>
          <p:cNvSpPr/>
          <p:nvPr/>
        </p:nvSpPr>
        <p:spPr>
          <a:xfrm>
            <a:off x="10352418" y="11058803"/>
            <a:ext cx="1047750" cy="368300"/>
          </a:xfrm>
          <a:custGeom>
            <a:avLst/>
            <a:gdLst/>
            <a:ahLst/>
            <a:cxnLst/>
            <a:rect l="l" t="t" r="r" b="b"/>
            <a:pathLst>
              <a:path w="1047750" h="368300">
                <a:moveTo>
                  <a:pt x="299720" y="258572"/>
                </a:moveTo>
                <a:lnTo>
                  <a:pt x="289293" y="214617"/>
                </a:lnTo>
                <a:lnTo>
                  <a:pt x="276148" y="197104"/>
                </a:lnTo>
                <a:lnTo>
                  <a:pt x="270954" y="191579"/>
                </a:lnTo>
                <a:lnTo>
                  <a:pt x="258826" y="182118"/>
                </a:lnTo>
                <a:lnTo>
                  <a:pt x="245516" y="174472"/>
                </a:lnTo>
                <a:lnTo>
                  <a:pt x="249491" y="172161"/>
                </a:lnTo>
                <a:lnTo>
                  <a:pt x="277444" y="141846"/>
                </a:lnTo>
                <a:lnTo>
                  <a:pt x="287020" y="101600"/>
                </a:lnTo>
                <a:lnTo>
                  <a:pt x="285927" y="86410"/>
                </a:lnTo>
                <a:lnTo>
                  <a:pt x="282638" y="72326"/>
                </a:lnTo>
                <a:lnTo>
                  <a:pt x="277622" y="60452"/>
                </a:lnTo>
                <a:lnTo>
                  <a:pt x="277164" y="59359"/>
                </a:lnTo>
                <a:lnTo>
                  <a:pt x="248666" y="27444"/>
                </a:lnTo>
                <a:lnTo>
                  <a:pt x="216408" y="10807"/>
                </a:lnTo>
                <a:lnTo>
                  <a:pt x="216408" y="256032"/>
                </a:lnTo>
                <a:lnTo>
                  <a:pt x="215277" y="267335"/>
                </a:lnTo>
                <a:lnTo>
                  <a:pt x="188544" y="299631"/>
                </a:lnTo>
                <a:lnTo>
                  <a:pt x="149352" y="307340"/>
                </a:lnTo>
                <a:lnTo>
                  <a:pt x="134899" y="306489"/>
                </a:lnTo>
                <a:lnTo>
                  <a:pt x="93306" y="286131"/>
                </a:lnTo>
                <a:lnTo>
                  <a:pt x="83312" y="256032"/>
                </a:lnTo>
                <a:lnTo>
                  <a:pt x="84429" y="244754"/>
                </a:lnTo>
                <a:lnTo>
                  <a:pt x="110769" y="212813"/>
                </a:lnTo>
                <a:lnTo>
                  <a:pt x="149352" y="205232"/>
                </a:lnTo>
                <a:lnTo>
                  <a:pt x="164033" y="206070"/>
                </a:lnTo>
                <a:lnTo>
                  <a:pt x="206260" y="226085"/>
                </a:lnTo>
                <a:lnTo>
                  <a:pt x="216408" y="256032"/>
                </a:lnTo>
                <a:lnTo>
                  <a:pt x="216408" y="10807"/>
                </a:lnTo>
                <a:lnTo>
                  <a:pt x="205219" y="6997"/>
                </a:lnTo>
                <a:lnTo>
                  <a:pt x="205219" y="105156"/>
                </a:lnTo>
                <a:lnTo>
                  <a:pt x="204279" y="114782"/>
                </a:lnTo>
                <a:lnTo>
                  <a:pt x="172529" y="145923"/>
                </a:lnTo>
                <a:lnTo>
                  <a:pt x="149352" y="148844"/>
                </a:lnTo>
                <a:lnTo>
                  <a:pt x="137312" y="148120"/>
                </a:lnTo>
                <a:lnTo>
                  <a:pt x="102768" y="130784"/>
                </a:lnTo>
                <a:lnTo>
                  <a:pt x="94488" y="105156"/>
                </a:lnTo>
                <a:lnTo>
                  <a:pt x="95440" y="95097"/>
                </a:lnTo>
                <a:lnTo>
                  <a:pt x="127254" y="63373"/>
                </a:lnTo>
                <a:lnTo>
                  <a:pt x="149352" y="60452"/>
                </a:lnTo>
                <a:lnTo>
                  <a:pt x="161201" y="61188"/>
                </a:lnTo>
                <a:lnTo>
                  <a:pt x="196519" y="78587"/>
                </a:lnTo>
                <a:lnTo>
                  <a:pt x="205219" y="105156"/>
                </a:lnTo>
                <a:lnTo>
                  <a:pt x="205219" y="6997"/>
                </a:lnTo>
                <a:lnTo>
                  <a:pt x="187896" y="3111"/>
                </a:lnTo>
                <a:lnTo>
                  <a:pt x="169278" y="774"/>
                </a:lnTo>
                <a:lnTo>
                  <a:pt x="149352" y="0"/>
                </a:lnTo>
                <a:lnTo>
                  <a:pt x="129857" y="774"/>
                </a:lnTo>
                <a:lnTo>
                  <a:pt x="78219" y="12446"/>
                </a:lnTo>
                <a:lnTo>
                  <a:pt x="39458" y="36830"/>
                </a:lnTo>
                <a:lnTo>
                  <a:pt x="17018" y="72326"/>
                </a:lnTo>
                <a:lnTo>
                  <a:pt x="12700" y="101600"/>
                </a:lnTo>
                <a:lnTo>
                  <a:pt x="13766" y="116065"/>
                </a:lnTo>
                <a:lnTo>
                  <a:pt x="29718" y="153162"/>
                </a:lnTo>
                <a:lnTo>
                  <a:pt x="54076" y="174459"/>
                </a:lnTo>
                <a:lnTo>
                  <a:pt x="40830" y="182118"/>
                </a:lnTo>
                <a:lnTo>
                  <a:pt x="10426" y="214617"/>
                </a:lnTo>
                <a:lnTo>
                  <a:pt x="0" y="258572"/>
                </a:lnTo>
                <a:lnTo>
                  <a:pt x="1181" y="274561"/>
                </a:lnTo>
                <a:lnTo>
                  <a:pt x="18796" y="316230"/>
                </a:lnTo>
                <a:lnTo>
                  <a:pt x="55283" y="346900"/>
                </a:lnTo>
                <a:lnTo>
                  <a:pt x="107442" y="364426"/>
                </a:lnTo>
                <a:lnTo>
                  <a:pt x="149352" y="367792"/>
                </a:lnTo>
                <a:lnTo>
                  <a:pt x="171246" y="366953"/>
                </a:lnTo>
                <a:lnTo>
                  <a:pt x="210743" y="360222"/>
                </a:lnTo>
                <a:lnTo>
                  <a:pt x="258381" y="338086"/>
                </a:lnTo>
                <a:lnTo>
                  <a:pt x="286613" y="307340"/>
                </a:lnTo>
                <a:lnTo>
                  <a:pt x="298538" y="274561"/>
                </a:lnTo>
                <a:lnTo>
                  <a:pt x="299720" y="258572"/>
                </a:lnTo>
                <a:close/>
              </a:path>
              <a:path w="1047750" h="368300">
                <a:moveTo>
                  <a:pt x="632955" y="183896"/>
                </a:moveTo>
                <a:lnTo>
                  <a:pt x="628002" y="129794"/>
                </a:lnTo>
                <a:lnTo>
                  <a:pt x="613143" y="84328"/>
                </a:lnTo>
                <a:lnTo>
                  <a:pt x="604913" y="69596"/>
                </a:lnTo>
                <a:lnTo>
                  <a:pt x="602335" y="64973"/>
                </a:lnTo>
                <a:lnTo>
                  <a:pt x="589711" y="48069"/>
                </a:lnTo>
                <a:lnTo>
                  <a:pt x="575284" y="33616"/>
                </a:lnTo>
                <a:lnTo>
                  <a:pt x="559054" y="21602"/>
                </a:lnTo>
                <a:lnTo>
                  <a:pt x="550151" y="16878"/>
                </a:lnTo>
                <a:lnTo>
                  <a:pt x="550151" y="183896"/>
                </a:lnTo>
                <a:lnTo>
                  <a:pt x="549592" y="203034"/>
                </a:lnTo>
                <a:lnTo>
                  <a:pt x="541261" y="249428"/>
                </a:lnTo>
                <a:lnTo>
                  <a:pt x="516877" y="286512"/>
                </a:lnTo>
                <a:lnTo>
                  <a:pt x="480555" y="298196"/>
                </a:lnTo>
                <a:lnTo>
                  <a:pt x="470700" y="297459"/>
                </a:lnTo>
                <a:lnTo>
                  <a:pt x="430898" y="271399"/>
                </a:lnTo>
                <a:lnTo>
                  <a:pt x="416483" y="235800"/>
                </a:lnTo>
                <a:lnTo>
                  <a:pt x="411480" y="183896"/>
                </a:lnTo>
                <a:lnTo>
                  <a:pt x="412038" y="164757"/>
                </a:lnTo>
                <a:lnTo>
                  <a:pt x="420370" y="118364"/>
                </a:lnTo>
                <a:lnTo>
                  <a:pt x="444754" y="81280"/>
                </a:lnTo>
                <a:lnTo>
                  <a:pt x="480555" y="69596"/>
                </a:lnTo>
                <a:lnTo>
                  <a:pt x="490639" y="70319"/>
                </a:lnTo>
                <a:lnTo>
                  <a:pt x="530720" y="96393"/>
                </a:lnTo>
                <a:lnTo>
                  <a:pt x="545160" y="131991"/>
                </a:lnTo>
                <a:lnTo>
                  <a:pt x="550151" y="183896"/>
                </a:lnTo>
                <a:lnTo>
                  <a:pt x="550151" y="16878"/>
                </a:lnTo>
                <a:lnTo>
                  <a:pt x="541286" y="12153"/>
                </a:lnTo>
                <a:lnTo>
                  <a:pt x="522287" y="5410"/>
                </a:lnTo>
                <a:lnTo>
                  <a:pt x="502043" y="1358"/>
                </a:lnTo>
                <a:lnTo>
                  <a:pt x="480555" y="12"/>
                </a:lnTo>
                <a:lnTo>
                  <a:pt x="459282" y="1358"/>
                </a:lnTo>
                <a:lnTo>
                  <a:pt x="420179" y="12153"/>
                </a:lnTo>
                <a:lnTo>
                  <a:pt x="385978" y="33616"/>
                </a:lnTo>
                <a:lnTo>
                  <a:pt x="358800" y="64973"/>
                </a:lnTo>
                <a:lnTo>
                  <a:pt x="339318" y="105981"/>
                </a:lnTo>
                <a:lnTo>
                  <a:pt x="329399" y="155765"/>
                </a:lnTo>
                <a:lnTo>
                  <a:pt x="328155" y="183896"/>
                </a:lnTo>
                <a:lnTo>
                  <a:pt x="329399" y="212026"/>
                </a:lnTo>
                <a:lnTo>
                  <a:pt x="339318" y="261810"/>
                </a:lnTo>
                <a:lnTo>
                  <a:pt x="358800" y="302818"/>
                </a:lnTo>
                <a:lnTo>
                  <a:pt x="385978" y="334187"/>
                </a:lnTo>
                <a:lnTo>
                  <a:pt x="420179" y="355650"/>
                </a:lnTo>
                <a:lnTo>
                  <a:pt x="459282" y="366445"/>
                </a:lnTo>
                <a:lnTo>
                  <a:pt x="480555" y="367792"/>
                </a:lnTo>
                <a:lnTo>
                  <a:pt x="502043" y="366445"/>
                </a:lnTo>
                <a:lnTo>
                  <a:pt x="541286" y="355650"/>
                </a:lnTo>
                <a:lnTo>
                  <a:pt x="575284" y="334187"/>
                </a:lnTo>
                <a:lnTo>
                  <a:pt x="602335" y="302818"/>
                </a:lnTo>
                <a:lnTo>
                  <a:pt x="604913" y="298196"/>
                </a:lnTo>
                <a:lnTo>
                  <a:pt x="613143" y="283464"/>
                </a:lnTo>
                <a:lnTo>
                  <a:pt x="621817" y="261810"/>
                </a:lnTo>
                <a:lnTo>
                  <a:pt x="628002" y="237998"/>
                </a:lnTo>
                <a:lnTo>
                  <a:pt x="631723" y="212026"/>
                </a:lnTo>
                <a:lnTo>
                  <a:pt x="632955" y="183896"/>
                </a:lnTo>
                <a:close/>
              </a:path>
              <a:path w="1047750" h="368300">
                <a:moveTo>
                  <a:pt x="1047483" y="62992"/>
                </a:moveTo>
                <a:lnTo>
                  <a:pt x="1019416" y="35750"/>
                </a:lnTo>
                <a:lnTo>
                  <a:pt x="984999" y="16002"/>
                </a:lnTo>
                <a:lnTo>
                  <a:pt x="945248" y="4000"/>
                </a:lnTo>
                <a:lnTo>
                  <a:pt x="901179" y="0"/>
                </a:lnTo>
                <a:lnTo>
                  <a:pt x="880745" y="850"/>
                </a:lnTo>
                <a:lnTo>
                  <a:pt x="842264" y="7581"/>
                </a:lnTo>
                <a:lnTo>
                  <a:pt x="791260" y="29781"/>
                </a:lnTo>
                <a:lnTo>
                  <a:pt x="750785" y="64808"/>
                </a:lnTo>
                <a:lnTo>
                  <a:pt x="722871" y="110236"/>
                </a:lnTo>
                <a:lnTo>
                  <a:pt x="716622" y="127508"/>
                </a:lnTo>
                <a:lnTo>
                  <a:pt x="659371" y="127508"/>
                </a:lnTo>
                <a:lnTo>
                  <a:pt x="659371" y="170167"/>
                </a:lnTo>
                <a:lnTo>
                  <a:pt x="709256" y="170167"/>
                </a:lnTo>
                <a:lnTo>
                  <a:pt x="708647" y="183896"/>
                </a:lnTo>
                <a:lnTo>
                  <a:pt x="709256" y="197612"/>
                </a:lnTo>
                <a:lnTo>
                  <a:pt x="659371" y="197612"/>
                </a:lnTo>
                <a:lnTo>
                  <a:pt x="659371" y="240284"/>
                </a:lnTo>
                <a:lnTo>
                  <a:pt x="716622" y="240284"/>
                </a:lnTo>
                <a:lnTo>
                  <a:pt x="722871" y="257543"/>
                </a:lnTo>
                <a:lnTo>
                  <a:pt x="750785" y="302996"/>
                </a:lnTo>
                <a:lnTo>
                  <a:pt x="791260" y="338010"/>
                </a:lnTo>
                <a:lnTo>
                  <a:pt x="842264" y="360210"/>
                </a:lnTo>
                <a:lnTo>
                  <a:pt x="880745" y="366953"/>
                </a:lnTo>
                <a:lnTo>
                  <a:pt x="901179" y="367792"/>
                </a:lnTo>
                <a:lnTo>
                  <a:pt x="923747" y="366776"/>
                </a:lnTo>
                <a:lnTo>
                  <a:pt x="965657" y="358648"/>
                </a:lnTo>
                <a:lnTo>
                  <a:pt x="1003007" y="342493"/>
                </a:lnTo>
                <a:lnTo>
                  <a:pt x="1034249" y="318871"/>
                </a:lnTo>
                <a:lnTo>
                  <a:pt x="1047483" y="304292"/>
                </a:lnTo>
                <a:lnTo>
                  <a:pt x="1040384" y="297675"/>
                </a:lnTo>
                <a:lnTo>
                  <a:pt x="995146" y="255524"/>
                </a:lnTo>
                <a:lnTo>
                  <a:pt x="985748" y="265506"/>
                </a:lnTo>
                <a:lnTo>
                  <a:pt x="975855" y="274129"/>
                </a:lnTo>
                <a:lnTo>
                  <a:pt x="931011" y="295084"/>
                </a:lnTo>
                <a:lnTo>
                  <a:pt x="905230" y="297675"/>
                </a:lnTo>
                <a:lnTo>
                  <a:pt x="893051" y="297180"/>
                </a:lnTo>
                <a:lnTo>
                  <a:pt x="849464" y="285051"/>
                </a:lnTo>
                <a:lnTo>
                  <a:pt x="816267" y="258229"/>
                </a:lnTo>
                <a:lnTo>
                  <a:pt x="804506" y="240284"/>
                </a:lnTo>
                <a:lnTo>
                  <a:pt x="933183" y="240284"/>
                </a:lnTo>
                <a:lnTo>
                  <a:pt x="933183" y="197612"/>
                </a:lnTo>
                <a:lnTo>
                  <a:pt x="792137" y="197612"/>
                </a:lnTo>
                <a:lnTo>
                  <a:pt x="791972" y="196316"/>
                </a:lnTo>
                <a:lnTo>
                  <a:pt x="791438" y="183896"/>
                </a:lnTo>
                <a:lnTo>
                  <a:pt x="791972" y="171488"/>
                </a:lnTo>
                <a:lnTo>
                  <a:pt x="793546" y="159651"/>
                </a:lnTo>
                <a:lnTo>
                  <a:pt x="792149" y="170167"/>
                </a:lnTo>
                <a:lnTo>
                  <a:pt x="933183" y="170167"/>
                </a:lnTo>
                <a:lnTo>
                  <a:pt x="933183" y="127508"/>
                </a:lnTo>
                <a:lnTo>
                  <a:pt x="804519" y="127508"/>
                </a:lnTo>
                <a:lnTo>
                  <a:pt x="799833" y="137668"/>
                </a:lnTo>
                <a:lnTo>
                  <a:pt x="804456" y="127609"/>
                </a:lnTo>
                <a:lnTo>
                  <a:pt x="809929" y="118237"/>
                </a:lnTo>
                <a:lnTo>
                  <a:pt x="816267" y="109575"/>
                </a:lnTo>
                <a:lnTo>
                  <a:pt x="849464" y="82740"/>
                </a:lnTo>
                <a:lnTo>
                  <a:pt x="893051" y="70612"/>
                </a:lnTo>
                <a:lnTo>
                  <a:pt x="905230" y="70104"/>
                </a:lnTo>
                <a:lnTo>
                  <a:pt x="918413" y="70764"/>
                </a:lnTo>
                <a:lnTo>
                  <a:pt x="965441" y="86385"/>
                </a:lnTo>
                <a:lnTo>
                  <a:pt x="995146" y="111760"/>
                </a:lnTo>
                <a:lnTo>
                  <a:pt x="1039850" y="70104"/>
                </a:lnTo>
                <a:lnTo>
                  <a:pt x="1047483" y="62992"/>
                </a:lnTo>
                <a:close/>
              </a:path>
            </a:pathLst>
          </a:custGeom>
          <a:solidFill>
            <a:srgbClr val="FFC907"/>
          </a:solidFill>
        </p:spPr>
        <p:txBody>
          <a:bodyPr wrap="square" lIns="0" tIns="0" rIns="0" bIns="0" rtlCol="0"/>
          <a:lstStyle/>
          <a:p>
            <a:endParaRPr/>
          </a:p>
        </p:txBody>
      </p:sp>
      <p:sp>
        <p:nvSpPr>
          <p:cNvPr id="191" name="object 191"/>
          <p:cNvSpPr/>
          <p:nvPr/>
        </p:nvSpPr>
        <p:spPr>
          <a:xfrm>
            <a:off x="10338194" y="11484316"/>
            <a:ext cx="1216660" cy="368300"/>
          </a:xfrm>
          <a:custGeom>
            <a:avLst/>
            <a:gdLst/>
            <a:ahLst/>
            <a:cxnLst/>
            <a:rect l="l" t="t" r="r" b="b"/>
            <a:pathLst>
              <a:path w="1216659" h="368300">
                <a:moveTo>
                  <a:pt x="153416" y="6096"/>
                </a:moveTo>
                <a:lnTo>
                  <a:pt x="0" y="6096"/>
                </a:lnTo>
                <a:lnTo>
                  <a:pt x="0" y="72136"/>
                </a:lnTo>
                <a:lnTo>
                  <a:pt x="71120" y="72136"/>
                </a:lnTo>
                <a:lnTo>
                  <a:pt x="71120" y="361696"/>
                </a:lnTo>
                <a:lnTo>
                  <a:pt x="153416" y="361696"/>
                </a:lnTo>
                <a:lnTo>
                  <a:pt x="153416" y="72136"/>
                </a:lnTo>
                <a:lnTo>
                  <a:pt x="153416" y="36576"/>
                </a:lnTo>
                <a:lnTo>
                  <a:pt x="153416" y="6096"/>
                </a:lnTo>
                <a:close/>
              </a:path>
              <a:path w="1216659" h="368300">
                <a:moveTo>
                  <a:pt x="471932" y="294652"/>
                </a:moveTo>
                <a:lnTo>
                  <a:pt x="318833" y="294652"/>
                </a:lnTo>
                <a:lnTo>
                  <a:pt x="400812" y="217436"/>
                </a:lnTo>
                <a:lnTo>
                  <a:pt x="412508" y="206032"/>
                </a:lnTo>
                <a:lnTo>
                  <a:pt x="438658" y="175260"/>
                </a:lnTo>
                <a:lnTo>
                  <a:pt x="455917" y="139446"/>
                </a:lnTo>
                <a:lnTo>
                  <a:pt x="460235" y="105156"/>
                </a:lnTo>
                <a:lnTo>
                  <a:pt x="459206" y="89471"/>
                </a:lnTo>
                <a:lnTo>
                  <a:pt x="443725" y="49276"/>
                </a:lnTo>
                <a:lnTo>
                  <a:pt x="411543" y="20078"/>
                </a:lnTo>
                <a:lnTo>
                  <a:pt x="365315" y="3238"/>
                </a:lnTo>
                <a:lnTo>
                  <a:pt x="328168" y="12"/>
                </a:lnTo>
                <a:lnTo>
                  <a:pt x="304990" y="1117"/>
                </a:lnTo>
                <a:lnTo>
                  <a:pt x="262826" y="9994"/>
                </a:lnTo>
                <a:lnTo>
                  <a:pt x="226555" y="27457"/>
                </a:lnTo>
                <a:lnTo>
                  <a:pt x="186944" y="66052"/>
                </a:lnTo>
                <a:lnTo>
                  <a:pt x="246875" y="104648"/>
                </a:lnTo>
                <a:lnTo>
                  <a:pt x="253847" y="96100"/>
                </a:lnTo>
                <a:lnTo>
                  <a:pt x="261543" y="88773"/>
                </a:lnTo>
                <a:lnTo>
                  <a:pt x="299008" y="71247"/>
                </a:lnTo>
                <a:lnTo>
                  <a:pt x="320535" y="69088"/>
                </a:lnTo>
                <a:lnTo>
                  <a:pt x="333667" y="69799"/>
                </a:lnTo>
                <a:lnTo>
                  <a:pt x="369303" y="86842"/>
                </a:lnTo>
                <a:lnTo>
                  <a:pt x="377444" y="113284"/>
                </a:lnTo>
                <a:lnTo>
                  <a:pt x="377444" y="118706"/>
                </a:lnTo>
                <a:lnTo>
                  <a:pt x="359879" y="158432"/>
                </a:lnTo>
                <a:lnTo>
                  <a:pt x="203200" y="308356"/>
                </a:lnTo>
                <a:lnTo>
                  <a:pt x="203200" y="361696"/>
                </a:lnTo>
                <a:lnTo>
                  <a:pt x="471932" y="361696"/>
                </a:lnTo>
                <a:lnTo>
                  <a:pt x="471932" y="324612"/>
                </a:lnTo>
                <a:lnTo>
                  <a:pt x="471932" y="294652"/>
                </a:lnTo>
                <a:close/>
              </a:path>
              <a:path w="1216659" h="368300">
                <a:moveTo>
                  <a:pt x="801611" y="183896"/>
                </a:moveTo>
                <a:lnTo>
                  <a:pt x="796658" y="129794"/>
                </a:lnTo>
                <a:lnTo>
                  <a:pt x="781799" y="84328"/>
                </a:lnTo>
                <a:lnTo>
                  <a:pt x="773569" y="69596"/>
                </a:lnTo>
                <a:lnTo>
                  <a:pt x="770991" y="64973"/>
                </a:lnTo>
                <a:lnTo>
                  <a:pt x="758380" y="48069"/>
                </a:lnTo>
                <a:lnTo>
                  <a:pt x="743953" y="33616"/>
                </a:lnTo>
                <a:lnTo>
                  <a:pt x="727710" y="21602"/>
                </a:lnTo>
                <a:lnTo>
                  <a:pt x="718807" y="16878"/>
                </a:lnTo>
                <a:lnTo>
                  <a:pt x="718807" y="183896"/>
                </a:lnTo>
                <a:lnTo>
                  <a:pt x="718261" y="203034"/>
                </a:lnTo>
                <a:lnTo>
                  <a:pt x="709917" y="249428"/>
                </a:lnTo>
                <a:lnTo>
                  <a:pt x="685533" y="286512"/>
                </a:lnTo>
                <a:lnTo>
                  <a:pt x="649211" y="298196"/>
                </a:lnTo>
                <a:lnTo>
                  <a:pt x="639356" y="297459"/>
                </a:lnTo>
                <a:lnTo>
                  <a:pt x="599567" y="271399"/>
                </a:lnTo>
                <a:lnTo>
                  <a:pt x="585139" y="235800"/>
                </a:lnTo>
                <a:lnTo>
                  <a:pt x="580136" y="183896"/>
                </a:lnTo>
                <a:lnTo>
                  <a:pt x="580694" y="164757"/>
                </a:lnTo>
                <a:lnTo>
                  <a:pt x="589026" y="118364"/>
                </a:lnTo>
                <a:lnTo>
                  <a:pt x="613410" y="81280"/>
                </a:lnTo>
                <a:lnTo>
                  <a:pt x="649211" y="69596"/>
                </a:lnTo>
                <a:lnTo>
                  <a:pt x="659295" y="70319"/>
                </a:lnTo>
                <a:lnTo>
                  <a:pt x="699389" y="96393"/>
                </a:lnTo>
                <a:lnTo>
                  <a:pt x="713816" y="131991"/>
                </a:lnTo>
                <a:lnTo>
                  <a:pt x="718807" y="183896"/>
                </a:lnTo>
                <a:lnTo>
                  <a:pt x="718807" y="16878"/>
                </a:lnTo>
                <a:lnTo>
                  <a:pt x="709942" y="12153"/>
                </a:lnTo>
                <a:lnTo>
                  <a:pt x="690943" y="5397"/>
                </a:lnTo>
                <a:lnTo>
                  <a:pt x="670699" y="1358"/>
                </a:lnTo>
                <a:lnTo>
                  <a:pt x="649211" y="12"/>
                </a:lnTo>
                <a:lnTo>
                  <a:pt x="627951" y="1358"/>
                </a:lnTo>
                <a:lnTo>
                  <a:pt x="588835" y="12153"/>
                </a:lnTo>
                <a:lnTo>
                  <a:pt x="554634" y="33616"/>
                </a:lnTo>
                <a:lnTo>
                  <a:pt x="527469" y="64973"/>
                </a:lnTo>
                <a:lnTo>
                  <a:pt x="507974" y="105981"/>
                </a:lnTo>
                <a:lnTo>
                  <a:pt x="498055" y="155765"/>
                </a:lnTo>
                <a:lnTo>
                  <a:pt x="496811" y="183896"/>
                </a:lnTo>
                <a:lnTo>
                  <a:pt x="498055" y="212026"/>
                </a:lnTo>
                <a:lnTo>
                  <a:pt x="507974" y="261810"/>
                </a:lnTo>
                <a:lnTo>
                  <a:pt x="527469" y="302806"/>
                </a:lnTo>
                <a:lnTo>
                  <a:pt x="554634" y="334187"/>
                </a:lnTo>
                <a:lnTo>
                  <a:pt x="588835" y="355650"/>
                </a:lnTo>
                <a:lnTo>
                  <a:pt x="627951" y="366445"/>
                </a:lnTo>
                <a:lnTo>
                  <a:pt x="649211" y="367792"/>
                </a:lnTo>
                <a:lnTo>
                  <a:pt x="670699" y="366445"/>
                </a:lnTo>
                <a:lnTo>
                  <a:pt x="709942" y="355650"/>
                </a:lnTo>
                <a:lnTo>
                  <a:pt x="743953" y="334187"/>
                </a:lnTo>
                <a:lnTo>
                  <a:pt x="770991" y="302806"/>
                </a:lnTo>
                <a:lnTo>
                  <a:pt x="790473" y="261810"/>
                </a:lnTo>
                <a:lnTo>
                  <a:pt x="800379" y="212026"/>
                </a:lnTo>
                <a:lnTo>
                  <a:pt x="801611" y="183896"/>
                </a:lnTo>
                <a:close/>
              </a:path>
              <a:path w="1216659" h="368300">
                <a:moveTo>
                  <a:pt x="1216152" y="62992"/>
                </a:moveTo>
                <a:lnTo>
                  <a:pt x="1188072" y="35750"/>
                </a:lnTo>
                <a:lnTo>
                  <a:pt x="1153668" y="16002"/>
                </a:lnTo>
                <a:lnTo>
                  <a:pt x="1113904" y="4000"/>
                </a:lnTo>
                <a:lnTo>
                  <a:pt x="1069848" y="0"/>
                </a:lnTo>
                <a:lnTo>
                  <a:pt x="1049401" y="850"/>
                </a:lnTo>
                <a:lnTo>
                  <a:pt x="1010920" y="7581"/>
                </a:lnTo>
                <a:lnTo>
                  <a:pt x="959916" y="29781"/>
                </a:lnTo>
                <a:lnTo>
                  <a:pt x="919441" y="64808"/>
                </a:lnTo>
                <a:lnTo>
                  <a:pt x="891540" y="110236"/>
                </a:lnTo>
                <a:lnTo>
                  <a:pt x="885278" y="127508"/>
                </a:lnTo>
                <a:lnTo>
                  <a:pt x="828040" y="127508"/>
                </a:lnTo>
                <a:lnTo>
                  <a:pt x="828040" y="170167"/>
                </a:lnTo>
                <a:lnTo>
                  <a:pt x="877925" y="170167"/>
                </a:lnTo>
                <a:lnTo>
                  <a:pt x="877316" y="183896"/>
                </a:lnTo>
                <a:lnTo>
                  <a:pt x="877925" y="197612"/>
                </a:lnTo>
                <a:lnTo>
                  <a:pt x="828040" y="197612"/>
                </a:lnTo>
                <a:lnTo>
                  <a:pt x="828040" y="240284"/>
                </a:lnTo>
                <a:lnTo>
                  <a:pt x="885278" y="240284"/>
                </a:lnTo>
                <a:lnTo>
                  <a:pt x="891540" y="257543"/>
                </a:lnTo>
                <a:lnTo>
                  <a:pt x="919441" y="302996"/>
                </a:lnTo>
                <a:lnTo>
                  <a:pt x="959916" y="338010"/>
                </a:lnTo>
                <a:lnTo>
                  <a:pt x="1010920" y="360210"/>
                </a:lnTo>
                <a:lnTo>
                  <a:pt x="1049401" y="366953"/>
                </a:lnTo>
                <a:lnTo>
                  <a:pt x="1069848" y="367792"/>
                </a:lnTo>
                <a:lnTo>
                  <a:pt x="1092415" y="366776"/>
                </a:lnTo>
                <a:lnTo>
                  <a:pt x="1134325" y="358648"/>
                </a:lnTo>
                <a:lnTo>
                  <a:pt x="1171663" y="342480"/>
                </a:lnTo>
                <a:lnTo>
                  <a:pt x="1202905" y="318871"/>
                </a:lnTo>
                <a:lnTo>
                  <a:pt x="1216152" y="304292"/>
                </a:lnTo>
                <a:lnTo>
                  <a:pt x="1209040" y="297675"/>
                </a:lnTo>
                <a:lnTo>
                  <a:pt x="1163815" y="255524"/>
                </a:lnTo>
                <a:lnTo>
                  <a:pt x="1134097" y="281381"/>
                </a:lnTo>
                <a:lnTo>
                  <a:pt x="1087069" y="297027"/>
                </a:lnTo>
                <a:lnTo>
                  <a:pt x="1073899" y="297675"/>
                </a:lnTo>
                <a:lnTo>
                  <a:pt x="1061707" y="297167"/>
                </a:lnTo>
                <a:lnTo>
                  <a:pt x="1018120" y="285051"/>
                </a:lnTo>
                <a:lnTo>
                  <a:pt x="984923" y="258229"/>
                </a:lnTo>
                <a:lnTo>
                  <a:pt x="973162" y="240284"/>
                </a:lnTo>
                <a:lnTo>
                  <a:pt x="1101852" y="240284"/>
                </a:lnTo>
                <a:lnTo>
                  <a:pt x="1101852" y="197612"/>
                </a:lnTo>
                <a:lnTo>
                  <a:pt x="960805" y="197612"/>
                </a:lnTo>
                <a:lnTo>
                  <a:pt x="962202" y="208153"/>
                </a:lnTo>
                <a:lnTo>
                  <a:pt x="960628" y="196316"/>
                </a:lnTo>
                <a:lnTo>
                  <a:pt x="960107" y="183896"/>
                </a:lnTo>
                <a:lnTo>
                  <a:pt x="960628" y="171488"/>
                </a:lnTo>
                <a:lnTo>
                  <a:pt x="962202" y="159651"/>
                </a:lnTo>
                <a:lnTo>
                  <a:pt x="960805" y="170167"/>
                </a:lnTo>
                <a:lnTo>
                  <a:pt x="1101852" y="170167"/>
                </a:lnTo>
                <a:lnTo>
                  <a:pt x="1101852" y="127508"/>
                </a:lnTo>
                <a:lnTo>
                  <a:pt x="973175" y="127508"/>
                </a:lnTo>
                <a:lnTo>
                  <a:pt x="968502" y="137668"/>
                </a:lnTo>
                <a:lnTo>
                  <a:pt x="973112" y="127609"/>
                </a:lnTo>
                <a:lnTo>
                  <a:pt x="978598" y="118237"/>
                </a:lnTo>
                <a:lnTo>
                  <a:pt x="984923" y="109575"/>
                </a:lnTo>
                <a:lnTo>
                  <a:pt x="1018120" y="82740"/>
                </a:lnTo>
                <a:lnTo>
                  <a:pt x="1061707" y="70612"/>
                </a:lnTo>
                <a:lnTo>
                  <a:pt x="1073899" y="70104"/>
                </a:lnTo>
                <a:lnTo>
                  <a:pt x="1087069" y="70764"/>
                </a:lnTo>
                <a:lnTo>
                  <a:pt x="1134097" y="86385"/>
                </a:lnTo>
                <a:lnTo>
                  <a:pt x="1163815" y="111760"/>
                </a:lnTo>
                <a:lnTo>
                  <a:pt x="1208519" y="70104"/>
                </a:lnTo>
                <a:lnTo>
                  <a:pt x="1216152" y="62992"/>
                </a:lnTo>
                <a:close/>
              </a:path>
            </a:pathLst>
          </a:custGeom>
          <a:solidFill>
            <a:srgbClr val="FFC907"/>
          </a:solidFill>
        </p:spPr>
        <p:txBody>
          <a:bodyPr wrap="square" lIns="0" tIns="0" rIns="0" bIns="0" rtlCol="0"/>
          <a:lstStyle/>
          <a:p>
            <a:endParaRPr/>
          </a:p>
        </p:txBody>
      </p:sp>
      <p:grpSp>
        <p:nvGrpSpPr>
          <p:cNvPr id="192" name="object 192"/>
          <p:cNvGrpSpPr/>
          <p:nvPr/>
        </p:nvGrpSpPr>
        <p:grpSpPr>
          <a:xfrm>
            <a:off x="6724763" y="12031585"/>
            <a:ext cx="1596390" cy="253365"/>
            <a:chOff x="6724763" y="12031585"/>
            <a:chExt cx="1596390" cy="253365"/>
          </a:xfrm>
        </p:grpSpPr>
        <p:pic>
          <p:nvPicPr>
            <p:cNvPr id="193" name="object 193"/>
            <p:cNvPicPr/>
            <p:nvPr/>
          </p:nvPicPr>
          <p:blipFill>
            <a:blip r:embed="rId64" cstate="print"/>
            <a:stretch>
              <a:fillRect/>
            </a:stretch>
          </p:blipFill>
          <p:spPr>
            <a:xfrm>
              <a:off x="6724763" y="12041649"/>
              <a:ext cx="1300317" cy="242950"/>
            </a:xfrm>
            <a:prstGeom prst="rect">
              <a:avLst/>
            </a:prstGeom>
          </p:spPr>
        </p:pic>
        <p:sp>
          <p:nvSpPr>
            <p:cNvPr id="194" name="object 194"/>
            <p:cNvSpPr/>
            <p:nvPr/>
          </p:nvSpPr>
          <p:spPr>
            <a:xfrm>
              <a:off x="8059978" y="12031585"/>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pic>
          <p:nvPicPr>
            <p:cNvPr id="195" name="object 195"/>
            <p:cNvPicPr/>
            <p:nvPr/>
          </p:nvPicPr>
          <p:blipFill>
            <a:blip r:embed="rId16" cstate="print"/>
            <a:stretch>
              <a:fillRect/>
            </a:stretch>
          </p:blipFill>
          <p:spPr>
            <a:xfrm>
              <a:off x="8149233" y="12097359"/>
              <a:ext cx="171475" cy="185902"/>
            </a:xfrm>
            <a:prstGeom prst="rect">
              <a:avLst/>
            </a:prstGeom>
          </p:spPr>
        </p:pic>
      </p:grpSp>
      <p:grpSp>
        <p:nvGrpSpPr>
          <p:cNvPr id="196" name="object 196"/>
          <p:cNvGrpSpPr/>
          <p:nvPr/>
        </p:nvGrpSpPr>
        <p:grpSpPr>
          <a:xfrm>
            <a:off x="8441167" y="12041646"/>
            <a:ext cx="1142365" cy="243204"/>
            <a:chOff x="8441167" y="12041646"/>
            <a:chExt cx="1142365" cy="243204"/>
          </a:xfrm>
        </p:grpSpPr>
        <p:pic>
          <p:nvPicPr>
            <p:cNvPr id="197" name="object 197"/>
            <p:cNvPicPr/>
            <p:nvPr/>
          </p:nvPicPr>
          <p:blipFill>
            <a:blip r:embed="rId65" cstate="print"/>
            <a:stretch>
              <a:fillRect/>
            </a:stretch>
          </p:blipFill>
          <p:spPr>
            <a:xfrm>
              <a:off x="8583454" y="12041646"/>
              <a:ext cx="201345" cy="242950"/>
            </a:xfrm>
            <a:prstGeom prst="rect">
              <a:avLst/>
            </a:prstGeom>
          </p:spPr>
        </p:pic>
        <p:pic>
          <p:nvPicPr>
            <p:cNvPr id="198" name="object 198"/>
            <p:cNvPicPr/>
            <p:nvPr/>
          </p:nvPicPr>
          <p:blipFill>
            <a:blip r:embed="rId66" cstate="print"/>
            <a:stretch>
              <a:fillRect/>
            </a:stretch>
          </p:blipFill>
          <p:spPr>
            <a:xfrm>
              <a:off x="8441167" y="12045682"/>
              <a:ext cx="101345" cy="234899"/>
            </a:xfrm>
            <a:prstGeom prst="rect">
              <a:avLst/>
            </a:prstGeom>
          </p:spPr>
        </p:pic>
        <p:pic>
          <p:nvPicPr>
            <p:cNvPr id="199" name="object 199"/>
            <p:cNvPicPr/>
            <p:nvPr/>
          </p:nvPicPr>
          <p:blipFill>
            <a:blip r:embed="rId67" cstate="print"/>
            <a:stretch>
              <a:fillRect/>
            </a:stretch>
          </p:blipFill>
          <p:spPr>
            <a:xfrm>
              <a:off x="8811297" y="12041646"/>
              <a:ext cx="201345" cy="242950"/>
            </a:xfrm>
            <a:prstGeom prst="rect">
              <a:avLst/>
            </a:prstGeom>
          </p:spPr>
        </p:pic>
        <p:pic>
          <p:nvPicPr>
            <p:cNvPr id="200" name="object 200"/>
            <p:cNvPicPr/>
            <p:nvPr/>
          </p:nvPicPr>
          <p:blipFill>
            <a:blip r:embed="rId68" cstate="print"/>
            <a:stretch>
              <a:fillRect/>
            </a:stretch>
          </p:blipFill>
          <p:spPr>
            <a:xfrm>
              <a:off x="9039140" y="12041646"/>
              <a:ext cx="201345" cy="242950"/>
            </a:xfrm>
            <a:prstGeom prst="rect">
              <a:avLst/>
            </a:prstGeom>
          </p:spPr>
        </p:pic>
        <p:sp>
          <p:nvSpPr>
            <p:cNvPr id="201" name="object 201"/>
            <p:cNvSpPr/>
            <p:nvPr/>
          </p:nvSpPr>
          <p:spPr>
            <a:xfrm>
              <a:off x="9278063" y="12097361"/>
              <a:ext cx="305435" cy="183515"/>
            </a:xfrm>
            <a:custGeom>
              <a:avLst/>
              <a:gdLst/>
              <a:ahLst/>
              <a:cxnLst/>
              <a:rect l="l" t="t" r="r" b="b"/>
              <a:pathLst>
                <a:path w="305434" h="183515">
                  <a:moveTo>
                    <a:pt x="49999" y="2679"/>
                  </a:moveTo>
                  <a:lnTo>
                    <a:pt x="0" y="2679"/>
                  </a:lnTo>
                  <a:lnTo>
                    <a:pt x="0" y="183222"/>
                  </a:lnTo>
                  <a:lnTo>
                    <a:pt x="52349" y="183222"/>
                  </a:lnTo>
                  <a:lnTo>
                    <a:pt x="52349" y="92608"/>
                  </a:lnTo>
                  <a:lnTo>
                    <a:pt x="52663" y="84914"/>
                  </a:lnTo>
                  <a:lnTo>
                    <a:pt x="68830" y="52019"/>
                  </a:lnTo>
                  <a:lnTo>
                    <a:pt x="49999" y="52019"/>
                  </a:lnTo>
                  <a:lnTo>
                    <a:pt x="40601" y="37579"/>
                  </a:lnTo>
                  <a:lnTo>
                    <a:pt x="45792" y="28906"/>
                  </a:lnTo>
                  <a:lnTo>
                    <a:pt x="49999" y="23759"/>
                  </a:lnTo>
                  <a:lnTo>
                    <a:pt x="49999" y="2679"/>
                  </a:lnTo>
                  <a:close/>
                </a:path>
                <a:path w="305434" h="183515">
                  <a:moveTo>
                    <a:pt x="156731" y="45288"/>
                  </a:moveTo>
                  <a:lnTo>
                    <a:pt x="91948" y="45288"/>
                  </a:lnTo>
                  <a:lnTo>
                    <a:pt x="99689" y="45940"/>
                  </a:lnTo>
                  <a:lnTo>
                    <a:pt x="106491" y="47894"/>
                  </a:lnTo>
                  <a:lnTo>
                    <a:pt x="126161" y="87922"/>
                  </a:lnTo>
                  <a:lnTo>
                    <a:pt x="126161" y="183222"/>
                  </a:lnTo>
                  <a:lnTo>
                    <a:pt x="178523" y="183222"/>
                  </a:lnTo>
                  <a:lnTo>
                    <a:pt x="178523" y="92608"/>
                  </a:lnTo>
                  <a:lnTo>
                    <a:pt x="178838" y="84914"/>
                  </a:lnTo>
                  <a:lnTo>
                    <a:pt x="196784" y="51003"/>
                  </a:lnTo>
                  <a:lnTo>
                    <a:pt x="174840" y="51003"/>
                  </a:lnTo>
                  <a:lnTo>
                    <a:pt x="156375" y="45974"/>
                  </a:lnTo>
                  <a:lnTo>
                    <a:pt x="156731" y="45288"/>
                  </a:lnTo>
                  <a:close/>
                </a:path>
                <a:path w="305434" h="183515">
                  <a:moveTo>
                    <a:pt x="299972" y="45288"/>
                  </a:moveTo>
                  <a:lnTo>
                    <a:pt x="218122" y="45288"/>
                  </a:lnTo>
                  <a:lnTo>
                    <a:pt x="225880" y="45940"/>
                  </a:lnTo>
                  <a:lnTo>
                    <a:pt x="232716" y="47894"/>
                  </a:lnTo>
                  <a:lnTo>
                    <a:pt x="252679" y="87922"/>
                  </a:lnTo>
                  <a:lnTo>
                    <a:pt x="252679" y="183222"/>
                  </a:lnTo>
                  <a:lnTo>
                    <a:pt x="305028" y="183222"/>
                  </a:lnTo>
                  <a:lnTo>
                    <a:pt x="304931" y="77722"/>
                  </a:lnTo>
                  <a:lnTo>
                    <a:pt x="304431" y="66720"/>
                  </a:lnTo>
                  <a:lnTo>
                    <a:pt x="302639" y="54817"/>
                  </a:lnTo>
                  <a:lnTo>
                    <a:pt x="299972" y="45288"/>
                  </a:lnTo>
                  <a:close/>
                </a:path>
                <a:path w="305434" h="183515">
                  <a:moveTo>
                    <a:pt x="49999" y="23759"/>
                  </a:moveTo>
                  <a:lnTo>
                    <a:pt x="45792" y="28906"/>
                  </a:lnTo>
                  <a:lnTo>
                    <a:pt x="40601" y="37579"/>
                  </a:lnTo>
                  <a:lnTo>
                    <a:pt x="49999" y="52019"/>
                  </a:lnTo>
                  <a:lnTo>
                    <a:pt x="49999" y="23759"/>
                  </a:lnTo>
                  <a:close/>
                </a:path>
                <a:path w="305434" h="183515">
                  <a:moveTo>
                    <a:pt x="106705" y="0"/>
                  </a:moveTo>
                  <a:lnTo>
                    <a:pt x="67284" y="9563"/>
                  </a:lnTo>
                  <a:lnTo>
                    <a:pt x="49999" y="23759"/>
                  </a:lnTo>
                  <a:lnTo>
                    <a:pt x="49999" y="52019"/>
                  </a:lnTo>
                  <a:lnTo>
                    <a:pt x="68830" y="52019"/>
                  </a:lnTo>
                  <a:lnTo>
                    <a:pt x="77508" y="47028"/>
                  </a:lnTo>
                  <a:lnTo>
                    <a:pt x="84340" y="45288"/>
                  </a:lnTo>
                  <a:lnTo>
                    <a:pt x="156731" y="45288"/>
                  </a:lnTo>
                  <a:lnTo>
                    <a:pt x="161590" y="35946"/>
                  </a:lnTo>
                  <a:lnTo>
                    <a:pt x="166239" y="29629"/>
                  </a:lnTo>
                  <a:lnTo>
                    <a:pt x="129992" y="3143"/>
                  </a:lnTo>
                  <a:lnTo>
                    <a:pt x="118737" y="785"/>
                  </a:lnTo>
                  <a:lnTo>
                    <a:pt x="106705" y="0"/>
                  </a:lnTo>
                  <a:close/>
                </a:path>
                <a:path w="305434" h="183515">
                  <a:moveTo>
                    <a:pt x="166239" y="29629"/>
                  </a:moveTo>
                  <a:lnTo>
                    <a:pt x="161590" y="35946"/>
                  </a:lnTo>
                  <a:lnTo>
                    <a:pt x="156375" y="45974"/>
                  </a:lnTo>
                  <a:lnTo>
                    <a:pt x="174840" y="51003"/>
                  </a:lnTo>
                  <a:lnTo>
                    <a:pt x="171028" y="38913"/>
                  </a:lnTo>
                  <a:lnTo>
                    <a:pt x="166239" y="29629"/>
                  </a:lnTo>
                  <a:close/>
                </a:path>
                <a:path w="305434" h="183515">
                  <a:moveTo>
                    <a:pt x="231203" y="0"/>
                  </a:moveTo>
                  <a:lnTo>
                    <a:pt x="185407" y="12420"/>
                  </a:lnTo>
                  <a:lnTo>
                    <a:pt x="166239" y="29629"/>
                  </a:lnTo>
                  <a:lnTo>
                    <a:pt x="171028" y="38913"/>
                  </a:lnTo>
                  <a:lnTo>
                    <a:pt x="174840" y="51003"/>
                  </a:lnTo>
                  <a:lnTo>
                    <a:pt x="196784" y="51003"/>
                  </a:lnTo>
                  <a:lnTo>
                    <a:pt x="203695" y="47028"/>
                  </a:lnTo>
                  <a:lnTo>
                    <a:pt x="210515" y="45288"/>
                  </a:lnTo>
                  <a:lnTo>
                    <a:pt x="299972" y="45288"/>
                  </a:lnTo>
                  <a:lnTo>
                    <a:pt x="299654" y="44151"/>
                  </a:lnTo>
                  <a:lnTo>
                    <a:pt x="269290" y="8559"/>
                  </a:lnTo>
                  <a:lnTo>
                    <a:pt x="241635" y="535"/>
                  </a:lnTo>
                  <a:lnTo>
                    <a:pt x="231203" y="0"/>
                  </a:lnTo>
                  <a:close/>
                </a:path>
              </a:pathLst>
            </a:custGeom>
            <a:solidFill>
              <a:srgbClr val="FFFFFF"/>
            </a:solidFill>
          </p:spPr>
          <p:txBody>
            <a:bodyPr wrap="square" lIns="0" tIns="0" rIns="0" bIns="0" rtlCol="0"/>
            <a:lstStyle/>
            <a:p>
              <a:endParaRPr/>
            </a:p>
          </p:txBody>
        </p:sp>
      </p:grpSp>
      <p:sp>
        <p:nvSpPr>
          <p:cNvPr id="202" name="object 202"/>
          <p:cNvSpPr/>
          <p:nvPr/>
        </p:nvSpPr>
        <p:spPr>
          <a:xfrm>
            <a:off x="9630079" y="12031585"/>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sp>
        <p:nvSpPr>
          <p:cNvPr id="203" name="object 203"/>
          <p:cNvSpPr/>
          <p:nvPr/>
        </p:nvSpPr>
        <p:spPr>
          <a:xfrm>
            <a:off x="10354450" y="11918885"/>
            <a:ext cx="703580" cy="368300"/>
          </a:xfrm>
          <a:custGeom>
            <a:avLst/>
            <a:gdLst/>
            <a:ahLst/>
            <a:cxnLst/>
            <a:rect l="l" t="t" r="r" b="b"/>
            <a:pathLst>
              <a:path w="703579" h="368300">
                <a:moveTo>
                  <a:pt x="293624" y="249428"/>
                </a:moveTo>
                <a:lnTo>
                  <a:pt x="284327" y="204000"/>
                </a:lnTo>
                <a:lnTo>
                  <a:pt x="257873" y="168910"/>
                </a:lnTo>
                <a:lnTo>
                  <a:pt x="219011" y="146392"/>
                </a:lnTo>
                <a:lnTo>
                  <a:pt x="213880" y="144945"/>
                </a:lnTo>
                <a:lnTo>
                  <a:pt x="213880" y="253492"/>
                </a:lnTo>
                <a:lnTo>
                  <a:pt x="213398" y="261137"/>
                </a:lnTo>
                <a:lnTo>
                  <a:pt x="191528" y="296430"/>
                </a:lnTo>
                <a:lnTo>
                  <a:pt x="154432" y="306324"/>
                </a:lnTo>
                <a:lnTo>
                  <a:pt x="144907" y="305892"/>
                </a:lnTo>
                <a:lnTo>
                  <a:pt x="108712" y="291338"/>
                </a:lnTo>
                <a:lnTo>
                  <a:pt x="91948" y="253492"/>
                </a:lnTo>
                <a:lnTo>
                  <a:pt x="92430" y="245859"/>
                </a:lnTo>
                <a:lnTo>
                  <a:pt x="93903" y="238696"/>
                </a:lnTo>
                <a:lnTo>
                  <a:pt x="96367" y="232003"/>
                </a:lnTo>
                <a:lnTo>
                  <a:pt x="99822" y="225793"/>
                </a:lnTo>
                <a:lnTo>
                  <a:pt x="103886" y="220459"/>
                </a:lnTo>
                <a:lnTo>
                  <a:pt x="104114" y="220154"/>
                </a:lnTo>
                <a:lnTo>
                  <a:pt x="144551" y="200583"/>
                </a:lnTo>
                <a:lnTo>
                  <a:pt x="153416" y="200152"/>
                </a:lnTo>
                <a:lnTo>
                  <a:pt x="166446" y="201053"/>
                </a:lnTo>
                <a:lnTo>
                  <a:pt x="204571" y="222478"/>
                </a:lnTo>
                <a:lnTo>
                  <a:pt x="213880" y="253492"/>
                </a:lnTo>
                <a:lnTo>
                  <a:pt x="213880" y="144945"/>
                </a:lnTo>
                <a:lnTo>
                  <a:pt x="203962" y="142113"/>
                </a:lnTo>
                <a:lnTo>
                  <a:pt x="188023" y="139534"/>
                </a:lnTo>
                <a:lnTo>
                  <a:pt x="171196" y="138684"/>
                </a:lnTo>
                <a:lnTo>
                  <a:pt x="158762" y="139115"/>
                </a:lnTo>
                <a:lnTo>
                  <a:pt x="114541" y="149377"/>
                </a:lnTo>
                <a:lnTo>
                  <a:pt x="83794" y="170357"/>
                </a:lnTo>
                <a:lnTo>
                  <a:pt x="84988" y="152044"/>
                </a:lnTo>
                <a:lnTo>
                  <a:pt x="98450" y="110642"/>
                </a:lnTo>
                <a:lnTo>
                  <a:pt x="124904" y="82765"/>
                </a:lnTo>
                <a:lnTo>
                  <a:pt x="161480" y="68795"/>
                </a:lnTo>
                <a:lnTo>
                  <a:pt x="183388" y="67043"/>
                </a:lnTo>
                <a:lnTo>
                  <a:pt x="192430" y="67284"/>
                </a:lnTo>
                <a:lnTo>
                  <a:pt x="234696" y="76250"/>
                </a:lnTo>
                <a:lnTo>
                  <a:pt x="249948" y="84836"/>
                </a:lnTo>
                <a:lnTo>
                  <a:pt x="258914" y="67043"/>
                </a:lnTo>
                <a:lnTo>
                  <a:pt x="280416" y="24384"/>
                </a:lnTo>
                <a:lnTo>
                  <a:pt x="235712" y="6083"/>
                </a:lnTo>
                <a:lnTo>
                  <a:pt x="195414" y="381"/>
                </a:lnTo>
                <a:lnTo>
                  <a:pt x="181356" y="0"/>
                </a:lnTo>
                <a:lnTo>
                  <a:pt x="155460" y="1397"/>
                </a:lnTo>
                <a:lnTo>
                  <a:pt x="108343" y="12573"/>
                </a:lnTo>
                <a:lnTo>
                  <a:pt x="67779" y="34798"/>
                </a:lnTo>
                <a:lnTo>
                  <a:pt x="35775" y="67310"/>
                </a:lnTo>
                <a:lnTo>
                  <a:pt x="12992" y="109893"/>
                </a:lnTo>
                <a:lnTo>
                  <a:pt x="1435" y="161950"/>
                </a:lnTo>
                <a:lnTo>
                  <a:pt x="0" y="191516"/>
                </a:lnTo>
                <a:lnTo>
                  <a:pt x="1206" y="219075"/>
                </a:lnTo>
                <a:lnTo>
                  <a:pt x="10858" y="267335"/>
                </a:lnTo>
                <a:lnTo>
                  <a:pt x="29984" y="306425"/>
                </a:lnTo>
                <a:lnTo>
                  <a:pt x="57543" y="336130"/>
                </a:lnTo>
                <a:lnTo>
                  <a:pt x="93129" y="356362"/>
                </a:lnTo>
                <a:lnTo>
                  <a:pt x="135420" y="366522"/>
                </a:lnTo>
                <a:lnTo>
                  <a:pt x="159004" y="367792"/>
                </a:lnTo>
                <a:lnTo>
                  <a:pt x="177558" y="366890"/>
                </a:lnTo>
                <a:lnTo>
                  <a:pt x="227330" y="353301"/>
                </a:lnTo>
                <a:lnTo>
                  <a:pt x="265811" y="324739"/>
                </a:lnTo>
                <a:lnTo>
                  <a:pt x="278892" y="306324"/>
                </a:lnTo>
                <a:lnTo>
                  <a:pt x="283476" y="298246"/>
                </a:lnTo>
                <a:lnTo>
                  <a:pt x="289102" y="283146"/>
                </a:lnTo>
                <a:lnTo>
                  <a:pt x="292493" y="266877"/>
                </a:lnTo>
                <a:lnTo>
                  <a:pt x="293624" y="249428"/>
                </a:lnTo>
                <a:close/>
              </a:path>
              <a:path w="703579" h="368300">
                <a:moveTo>
                  <a:pt x="703059" y="62992"/>
                </a:moveTo>
                <a:lnTo>
                  <a:pt x="674992" y="35750"/>
                </a:lnTo>
                <a:lnTo>
                  <a:pt x="640575" y="16002"/>
                </a:lnTo>
                <a:lnTo>
                  <a:pt x="600824" y="4000"/>
                </a:lnTo>
                <a:lnTo>
                  <a:pt x="556755" y="0"/>
                </a:lnTo>
                <a:lnTo>
                  <a:pt x="536321" y="838"/>
                </a:lnTo>
                <a:lnTo>
                  <a:pt x="497840" y="7581"/>
                </a:lnTo>
                <a:lnTo>
                  <a:pt x="446836" y="29781"/>
                </a:lnTo>
                <a:lnTo>
                  <a:pt x="406361" y="64808"/>
                </a:lnTo>
                <a:lnTo>
                  <a:pt x="378447" y="110236"/>
                </a:lnTo>
                <a:lnTo>
                  <a:pt x="372198" y="127508"/>
                </a:lnTo>
                <a:lnTo>
                  <a:pt x="314947" y="127508"/>
                </a:lnTo>
                <a:lnTo>
                  <a:pt x="314947" y="170167"/>
                </a:lnTo>
                <a:lnTo>
                  <a:pt x="364832" y="170167"/>
                </a:lnTo>
                <a:lnTo>
                  <a:pt x="364223" y="183896"/>
                </a:lnTo>
                <a:lnTo>
                  <a:pt x="364832" y="197612"/>
                </a:lnTo>
                <a:lnTo>
                  <a:pt x="314947" y="197612"/>
                </a:lnTo>
                <a:lnTo>
                  <a:pt x="314947" y="240284"/>
                </a:lnTo>
                <a:lnTo>
                  <a:pt x="372198" y="240284"/>
                </a:lnTo>
                <a:lnTo>
                  <a:pt x="378447" y="257543"/>
                </a:lnTo>
                <a:lnTo>
                  <a:pt x="406361" y="302983"/>
                </a:lnTo>
                <a:lnTo>
                  <a:pt x="446836" y="338010"/>
                </a:lnTo>
                <a:lnTo>
                  <a:pt x="497840" y="360210"/>
                </a:lnTo>
                <a:lnTo>
                  <a:pt x="536321" y="366953"/>
                </a:lnTo>
                <a:lnTo>
                  <a:pt x="556755" y="367792"/>
                </a:lnTo>
                <a:lnTo>
                  <a:pt x="579335" y="366776"/>
                </a:lnTo>
                <a:lnTo>
                  <a:pt x="621245" y="358648"/>
                </a:lnTo>
                <a:lnTo>
                  <a:pt x="658583" y="342480"/>
                </a:lnTo>
                <a:lnTo>
                  <a:pt x="689825" y="318871"/>
                </a:lnTo>
                <a:lnTo>
                  <a:pt x="703059" y="304292"/>
                </a:lnTo>
                <a:lnTo>
                  <a:pt x="695960" y="297675"/>
                </a:lnTo>
                <a:lnTo>
                  <a:pt x="650722" y="255524"/>
                </a:lnTo>
                <a:lnTo>
                  <a:pt x="641337" y="265506"/>
                </a:lnTo>
                <a:lnTo>
                  <a:pt x="631431" y="274116"/>
                </a:lnTo>
                <a:lnTo>
                  <a:pt x="586600" y="295084"/>
                </a:lnTo>
                <a:lnTo>
                  <a:pt x="560806" y="297675"/>
                </a:lnTo>
                <a:lnTo>
                  <a:pt x="548627" y="297167"/>
                </a:lnTo>
                <a:lnTo>
                  <a:pt x="505040" y="285051"/>
                </a:lnTo>
                <a:lnTo>
                  <a:pt x="471843" y="258229"/>
                </a:lnTo>
                <a:lnTo>
                  <a:pt x="460082" y="240284"/>
                </a:lnTo>
                <a:lnTo>
                  <a:pt x="588759" y="240284"/>
                </a:lnTo>
                <a:lnTo>
                  <a:pt x="588759" y="197612"/>
                </a:lnTo>
                <a:lnTo>
                  <a:pt x="447713" y="197612"/>
                </a:lnTo>
                <a:lnTo>
                  <a:pt x="447548" y="196316"/>
                </a:lnTo>
                <a:lnTo>
                  <a:pt x="447014" y="183896"/>
                </a:lnTo>
                <a:lnTo>
                  <a:pt x="447548" y="171488"/>
                </a:lnTo>
                <a:lnTo>
                  <a:pt x="449122" y="159639"/>
                </a:lnTo>
                <a:lnTo>
                  <a:pt x="447725" y="170167"/>
                </a:lnTo>
                <a:lnTo>
                  <a:pt x="588759" y="170167"/>
                </a:lnTo>
                <a:lnTo>
                  <a:pt x="588759" y="127508"/>
                </a:lnTo>
                <a:lnTo>
                  <a:pt x="460095" y="127508"/>
                </a:lnTo>
                <a:lnTo>
                  <a:pt x="455409" y="137668"/>
                </a:lnTo>
                <a:lnTo>
                  <a:pt x="460032" y="127609"/>
                </a:lnTo>
                <a:lnTo>
                  <a:pt x="465505" y="118237"/>
                </a:lnTo>
                <a:lnTo>
                  <a:pt x="471843" y="109575"/>
                </a:lnTo>
                <a:lnTo>
                  <a:pt x="505040" y="82740"/>
                </a:lnTo>
                <a:lnTo>
                  <a:pt x="548627" y="70612"/>
                </a:lnTo>
                <a:lnTo>
                  <a:pt x="560806" y="70104"/>
                </a:lnTo>
                <a:lnTo>
                  <a:pt x="573989" y="70751"/>
                </a:lnTo>
                <a:lnTo>
                  <a:pt x="621017" y="86372"/>
                </a:lnTo>
                <a:lnTo>
                  <a:pt x="650722" y="111760"/>
                </a:lnTo>
                <a:lnTo>
                  <a:pt x="695426" y="70104"/>
                </a:lnTo>
                <a:lnTo>
                  <a:pt x="703059" y="62992"/>
                </a:lnTo>
                <a:close/>
              </a:path>
            </a:pathLst>
          </a:custGeom>
          <a:solidFill>
            <a:srgbClr val="FFC907"/>
          </a:solidFill>
        </p:spPr>
        <p:txBody>
          <a:bodyPr wrap="square" lIns="0" tIns="0" rIns="0" bIns="0" rtlCol="0"/>
          <a:lstStyle/>
          <a:p>
            <a:endParaRPr/>
          </a:p>
        </p:txBody>
      </p:sp>
      <p:grpSp>
        <p:nvGrpSpPr>
          <p:cNvPr id="204" name="object 204"/>
          <p:cNvGrpSpPr/>
          <p:nvPr/>
        </p:nvGrpSpPr>
        <p:grpSpPr>
          <a:xfrm>
            <a:off x="6471922" y="9299084"/>
            <a:ext cx="161290" cy="163830"/>
            <a:chOff x="6471922" y="9299084"/>
            <a:chExt cx="161290" cy="163830"/>
          </a:xfrm>
        </p:grpSpPr>
        <p:pic>
          <p:nvPicPr>
            <p:cNvPr id="205" name="object 205"/>
            <p:cNvPicPr/>
            <p:nvPr/>
          </p:nvPicPr>
          <p:blipFill>
            <a:blip r:embed="rId69" cstate="print"/>
            <a:stretch>
              <a:fillRect/>
            </a:stretch>
          </p:blipFill>
          <p:spPr>
            <a:xfrm>
              <a:off x="6471922" y="9299084"/>
              <a:ext cx="160674" cy="163656"/>
            </a:xfrm>
            <a:prstGeom prst="rect">
              <a:avLst/>
            </a:prstGeom>
          </p:spPr>
        </p:pic>
        <p:pic>
          <p:nvPicPr>
            <p:cNvPr id="206" name="object 206"/>
            <p:cNvPicPr/>
            <p:nvPr/>
          </p:nvPicPr>
          <p:blipFill>
            <a:blip r:embed="rId30" cstate="print"/>
            <a:stretch>
              <a:fillRect/>
            </a:stretch>
          </p:blipFill>
          <p:spPr>
            <a:xfrm>
              <a:off x="6478333" y="9305765"/>
              <a:ext cx="147548" cy="60051"/>
            </a:xfrm>
            <a:prstGeom prst="rect">
              <a:avLst/>
            </a:prstGeom>
          </p:spPr>
        </p:pic>
      </p:grpSp>
      <p:grpSp>
        <p:nvGrpSpPr>
          <p:cNvPr id="207" name="object 207"/>
          <p:cNvGrpSpPr/>
          <p:nvPr/>
        </p:nvGrpSpPr>
        <p:grpSpPr>
          <a:xfrm>
            <a:off x="6471922" y="10027889"/>
            <a:ext cx="161290" cy="163830"/>
            <a:chOff x="6471922" y="10027889"/>
            <a:chExt cx="161290" cy="163830"/>
          </a:xfrm>
        </p:grpSpPr>
        <p:pic>
          <p:nvPicPr>
            <p:cNvPr id="208" name="object 208"/>
            <p:cNvPicPr/>
            <p:nvPr/>
          </p:nvPicPr>
          <p:blipFill>
            <a:blip r:embed="rId70" cstate="print"/>
            <a:stretch>
              <a:fillRect/>
            </a:stretch>
          </p:blipFill>
          <p:spPr>
            <a:xfrm>
              <a:off x="6471922" y="10027889"/>
              <a:ext cx="160674" cy="163663"/>
            </a:xfrm>
            <a:prstGeom prst="rect">
              <a:avLst/>
            </a:prstGeom>
          </p:spPr>
        </p:pic>
        <p:pic>
          <p:nvPicPr>
            <p:cNvPr id="209" name="object 209"/>
            <p:cNvPicPr/>
            <p:nvPr/>
          </p:nvPicPr>
          <p:blipFill>
            <a:blip r:embed="rId30" cstate="print"/>
            <a:stretch>
              <a:fillRect/>
            </a:stretch>
          </p:blipFill>
          <p:spPr>
            <a:xfrm>
              <a:off x="6478333" y="10034579"/>
              <a:ext cx="147548" cy="60053"/>
            </a:xfrm>
            <a:prstGeom prst="rect">
              <a:avLst/>
            </a:prstGeom>
          </p:spPr>
        </p:pic>
      </p:grpSp>
      <p:grpSp>
        <p:nvGrpSpPr>
          <p:cNvPr id="210" name="object 210"/>
          <p:cNvGrpSpPr/>
          <p:nvPr/>
        </p:nvGrpSpPr>
        <p:grpSpPr>
          <a:xfrm>
            <a:off x="6471922" y="10815538"/>
            <a:ext cx="161290" cy="163830"/>
            <a:chOff x="6471922" y="10815538"/>
            <a:chExt cx="161290" cy="163830"/>
          </a:xfrm>
        </p:grpSpPr>
        <p:pic>
          <p:nvPicPr>
            <p:cNvPr id="211" name="object 211"/>
            <p:cNvPicPr/>
            <p:nvPr/>
          </p:nvPicPr>
          <p:blipFill>
            <a:blip r:embed="rId71" cstate="print"/>
            <a:stretch>
              <a:fillRect/>
            </a:stretch>
          </p:blipFill>
          <p:spPr>
            <a:xfrm>
              <a:off x="6471922" y="10815538"/>
              <a:ext cx="160674" cy="163661"/>
            </a:xfrm>
            <a:prstGeom prst="rect">
              <a:avLst/>
            </a:prstGeom>
          </p:spPr>
        </p:pic>
        <p:pic>
          <p:nvPicPr>
            <p:cNvPr id="212" name="object 212"/>
            <p:cNvPicPr/>
            <p:nvPr/>
          </p:nvPicPr>
          <p:blipFill>
            <a:blip r:embed="rId34" cstate="print"/>
            <a:stretch>
              <a:fillRect/>
            </a:stretch>
          </p:blipFill>
          <p:spPr>
            <a:xfrm>
              <a:off x="6478333" y="10822227"/>
              <a:ext cx="147548" cy="60045"/>
            </a:xfrm>
            <a:prstGeom prst="rect">
              <a:avLst/>
            </a:prstGeom>
          </p:spPr>
        </p:pic>
      </p:grpSp>
      <p:grpSp>
        <p:nvGrpSpPr>
          <p:cNvPr id="213" name="object 213"/>
          <p:cNvGrpSpPr/>
          <p:nvPr/>
        </p:nvGrpSpPr>
        <p:grpSpPr>
          <a:xfrm>
            <a:off x="6471922" y="11254816"/>
            <a:ext cx="161290" cy="163830"/>
            <a:chOff x="6471922" y="11254816"/>
            <a:chExt cx="161290" cy="163830"/>
          </a:xfrm>
        </p:grpSpPr>
        <p:pic>
          <p:nvPicPr>
            <p:cNvPr id="214" name="object 214"/>
            <p:cNvPicPr/>
            <p:nvPr/>
          </p:nvPicPr>
          <p:blipFill>
            <a:blip r:embed="rId72" cstate="print"/>
            <a:stretch>
              <a:fillRect/>
            </a:stretch>
          </p:blipFill>
          <p:spPr>
            <a:xfrm>
              <a:off x="6471922" y="11254816"/>
              <a:ext cx="160674" cy="163663"/>
            </a:xfrm>
            <a:prstGeom prst="rect">
              <a:avLst/>
            </a:prstGeom>
          </p:spPr>
        </p:pic>
        <p:pic>
          <p:nvPicPr>
            <p:cNvPr id="215" name="object 215"/>
            <p:cNvPicPr/>
            <p:nvPr/>
          </p:nvPicPr>
          <p:blipFill>
            <a:blip r:embed="rId30" cstate="print"/>
            <a:stretch>
              <a:fillRect/>
            </a:stretch>
          </p:blipFill>
          <p:spPr>
            <a:xfrm>
              <a:off x="6478333" y="11261508"/>
              <a:ext cx="147548" cy="60045"/>
            </a:xfrm>
            <a:prstGeom prst="rect">
              <a:avLst/>
            </a:prstGeom>
          </p:spPr>
        </p:pic>
      </p:grpSp>
      <p:grpSp>
        <p:nvGrpSpPr>
          <p:cNvPr id="216" name="object 216"/>
          <p:cNvGrpSpPr/>
          <p:nvPr/>
        </p:nvGrpSpPr>
        <p:grpSpPr>
          <a:xfrm>
            <a:off x="6471922" y="11680328"/>
            <a:ext cx="161290" cy="163830"/>
            <a:chOff x="6471922" y="11680328"/>
            <a:chExt cx="161290" cy="163830"/>
          </a:xfrm>
        </p:grpSpPr>
        <p:pic>
          <p:nvPicPr>
            <p:cNvPr id="217" name="object 217"/>
            <p:cNvPicPr/>
            <p:nvPr/>
          </p:nvPicPr>
          <p:blipFill>
            <a:blip r:embed="rId73" cstate="print"/>
            <a:stretch>
              <a:fillRect/>
            </a:stretch>
          </p:blipFill>
          <p:spPr>
            <a:xfrm>
              <a:off x="6471922" y="11680328"/>
              <a:ext cx="160674" cy="163663"/>
            </a:xfrm>
            <a:prstGeom prst="rect">
              <a:avLst/>
            </a:prstGeom>
          </p:spPr>
        </p:pic>
        <p:pic>
          <p:nvPicPr>
            <p:cNvPr id="218" name="object 218"/>
            <p:cNvPicPr/>
            <p:nvPr/>
          </p:nvPicPr>
          <p:blipFill>
            <a:blip r:embed="rId30" cstate="print"/>
            <a:stretch>
              <a:fillRect/>
            </a:stretch>
          </p:blipFill>
          <p:spPr>
            <a:xfrm>
              <a:off x="6478333" y="11687015"/>
              <a:ext cx="147548" cy="60051"/>
            </a:xfrm>
            <a:prstGeom prst="rect">
              <a:avLst/>
            </a:prstGeom>
          </p:spPr>
        </p:pic>
      </p:grpSp>
      <p:grpSp>
        <p:nvGrpSpPr>
          <p:cNvPr id="219" name="object 219"/>
          <p:cNvGrpSpPr/>
          <p:nvPr/>
        </p:nvGrpSpPr>
        <p:grpSpPr>
          <a:xfrm>
            <a:off x="6471922" y="12114899"/>
            <a:ext cx="161290" cy="163830"/>
            <a:chOff x="6471922" y="12114899"/>
            <a:chExt cx="161290" cy="163830"/>
          </a:xfrm>
        </p:grpSpPr>
        <p:pic>
          <p:nvPicPr>
            <p:cNvPr id="220" name="object 220"/>
            <p:cNvPicPr/>
            <p:nvPr/>
          </p:nvPicPr>
          <p:blipFill>
            <a:blip r:embed="rId74" cstate="print"/>
            <a:stretch>
              <a:fillRect/>
            </a:stretch>
          </p:blipFill>
          <p:spPr>
            <a:xfrm>
              <a:off x="6471922" y="12114899"/>
              <a:ext cx="160674" cy="163656"/>
            </a:xfrm>
            <a:prstGeom prst="rect">
              <a:avLst/>
            </a:prstGeom>
          </p:spPr>
        </p:pic>
        <p:pic>
          <p:nvPicPr>
            <p:cNvPr id="221" name="object 221"/>
            <p:cNvPicPr/>
            <p:nvPr/>
          </p:nvPicPr>
          <p:blipFill>
            <a:blip r:embed="rId34" cstate="print"/>
            <a:stretch>
              <a:fillRect/>
            </a:stretch>
          </p:blipFill>
          <p:spPr>
            <a:xfrm>
              <a:off x="6478333" y="12121582"/>
              <a:ext cx="147548" cy="60053"/>
            </a:xfrm>
            <a:prstGeom prst="rect">
              <a:avLst/>
            </a:prstGeom>
          </p:spPr>
        </p:pic>
      </p:grpSp>
      <p:grpSp>
        <p:nvGrpSpPr>
          <p:cNvPr id="222" name="object 222"/>
          <p:cNvGrpSpPr/>
          <p:nvPr/>
        </p:nvGrpSpPr>
        <p:grpSpPr>
          <a:xfrm>
            <a:off x="6708657" y="12480249"/>
            <a:ext cx="469265" cy="302895"/>
            <a:chOff x="6708657" y="12480249"/>
            <a:chExt cx="469265" cy="302895"/>
          </a:xfrm>
        </p:grpSpPr>
        <p:sp>
          <p:nvSpPr>
            <p:cNvPr id="223" name="object 223"/>
            <p:cNvSpPr/>
            <p:nvPr/>
          </p:nvSpPr>
          <p:spPr>
            <a:xfrm>
              <a:off x="6708657" y="12480249"/>
              <a:ext cx="263525" cy="234950"/>
            </a:xfrm>
            <a:custGeom>
              <a:avLst/>
              <a:gdLst/>
              <a:ahLst/>
              <a:cxnLst/>
              <a:rect l="l" t="t" r="r" b="b"/>
              <a:pathLst>
                <a:path w="263525" h="234950">
                  <a:moveTo>
                    <a:pt x="158394" y="0"/>
                  </a:moveTo>
                  <a:lnTo>
                    <a:pt x="104698" y="0"/>
                  </a:lnTo>
                  <a:lnTo>
                    <a:pt x="0" y="234899"/>
                  </a:lnTo>
                  <a:lnTo>
                    <a:pt x="55714" y="234899"/>
                  </a:lnTo>
                  <a:lnTo>
                    <a:pt x="76646" y="184569"/>
                  </a:lnTo>
                  <a:lnTo>
                    <a:pt x="52349" y="184569"/>
                  </a:lnTo>
                  <a:lnTo>
                    <a:pt x="66789" y="143294"/>
                  </a:lnTo>
                  <a:lnTo>
                    <a:pt x="93812" y="143294"/>
                  </a:lnTo>
                  <a:lnTo>
                    <a:pt x="131194" y="53406"/>
                  </a:lnTo>
                  <a:lnTo>
                    <a:pt x="120472" y="27520"/>
                  </a:lnTo>
                  <a:lnTo>
                    <a:pt x="170699" y="27520"/>
                  </a:lnTo>
                  <a:lnTo>
                    <a:pt x="158394" y="0"/>
                  </a:lnTo>
                  <a:close/>
                </a:path>
                <a:path w="263525" h="234950">
                  <a:moveTo>
                    <a:pt x="170699" y="27520"/>
                  </a:moveTo>
                  <a:lnTo>
                    <a:pt x="141960" y="27520"/>
                  </a:lnTo>
                  <a:lnTo>
                    <a:pt x="131194" y="53406"/>
                  </a:lnTo>
                  <a:lnTo>
                    <a:pt x="206374" y="234899"/>
                  </a:lnTo>
                  <a:lnTo>
                    <a:pt x="263423" y="234899"/>
                  </a:lnTo>
                  <a:lnTo>
                    <a:pt x="240919" y="184569"/>
                  </a:lnTo>
                  <a:lnTo>
                    <a:pt x="202361" y="184569"/>
                  </a:lnTo>
                  <a:lnTo>
                    <a:pt x="187578" y="143294"/>
                  </a:lnTo>
                  <a:lnTo>
                    <a:pt x="222464" y="143294"/>
                  </a:lnTo>
                  <a:lnTo>
                    <a:pt x="170699" y="27520"/>
                  </a:lnTo>
                  <a:close/>
                </a:path>
                <a:path w="263525" h="234950">
                  <a:moveTo>
                    <a:pt x="93812" y="143294"/>
                  </a:moveTo>
                  <a:lnTo>
                    <a:pt x="66789" y="143294"/>
                  </a:lnTo>
                  <a:lnTo>
                    <a:pt x="52349" y="184569"/>
                  </a:lnTo>
                  <a:lnTo>
                    <a:pt x="76646" y="184569"/>
                  </a:lnTo>
                  <a:lnTo>
                    <a:pt x="93812" y="143294"/>
                  </a:lnTo>
                  <a:close/>
                </a:path>
                <a:path w="263525" h="234950">
                  <a:moveTo>
                    <a:pt x="168429" y="143294"/>
                  </a:moveTo>
                  <a:lnTo>
                    <a:pt x="93812" y="143294"/>
                  </a:lnTo>
                  <a:lnTo>
                    <a:pt x="76646" y="184569"/>
                  </a:lnTo>
                  <a:lnTo>
                    <a:pt x="185526" y="184569"/>
                  </a:lnTo>
                  <a:lnTo>
                    <a:pt x="168429" y="143294"/>
                  </a:lnTo>
                  <a:close/>
                </a:path>
                <a:path w="263525" h="234950">
                  <a:moveTo>
                    <a:pt x="222464" y="143294"/>
                  </a:moveTo>
                  <a:lnTo>
                    <a:pt x="187578" y="143294"/>
                  </a:lnTo>
                  <a:lnTo>
                    <a:pt x="202361" y="184569"/>
                  </a:lnTo>
                  <a:lnTo>
                    <a:pt x="240919" y="184569"/>
                  </a:lnTo>
                  <a:lnTo>
                    <a:pt x="222464" y="143294"/>
                  </a:lnTo>
                  <a:close/>
                </a:path>
                <a:path w="263525" h="234950">
                  <a:moveTo>
                    <a:pt x="141960" y="27520"/>
                  </a:moveTo>
                  <a:lnTo>
                    <a:pt x="120472" y="27520"/>
                  </a:lnTo>
                  <a:lnTo>
                    <a:pt x="131194" y="53406"/>
                  </a:lnTo>
                  <a:lnTo>
                    <a:pt x="141960" y="27520"/>
                  </a:lnTo>
                  <a:close/>
                </a:path>
              </a:pathLst>
            </a:custGeom>
            <a:solidFill>
              <a:srgbClr val="FFFFFF"/>
            </a:solidFill>
          </p:spPr>
          <p:txBody>
            <a:bodyPr wrap="square" lIns="0" tIns="0" rIns="0" bIns="0" rtlCol="0"/>
            <a:lstStyle/>
            <a:p>
              <a:endParaRPr/>
            </a:p>
          </p:txBody>
        </p:sp>
        <p:pic>
          <p:nvPicPr>
            <p:cNvPr id="224" name="object 224"/>
            <p:cNvPicPr/>
            <p:nvPr/>
          </p:nvPicPr>
          <p:blipFill>
            <a:blip r:embed="rId75" cstate="print"/>
            <a:stretch>
              <a:fillRect/>
            </a:stretch>
          </p:blipFill>
          <p:spPr>
            <a:xfrm>
              <a:off x="6977784" y="12531932"/>
              <a:ext cx="199669" cy="251002"/>
            </a:xfrm>
            <a:prstGeom prst="rect">
              <a:avLst/>
            </a:prstGeom>
          </p:spPr>
        </p:pic>
      </p:grpSp>
      <p:grpSp>
        <p:nvGrpSpPr>
          <p:cNvPr id="225" name="object 225"/>
          <p:cNvGrpSpPr/>
          <p:nvPr/>
        </p:nvGrpSpPr>
        <p:grpSpPr>
          <a:xfrm>
            <a:off x="7225104" y="12531923"/>
            <a:ext cx="391795" cy="186055"/>
            <a:chOff x="7225104" y="12531923"/>
            <a:chExt cx="391795" cy="186055"/>
          </a:xfrm>
        </p:grpSpPr>
        <p:pic>
          <p:nvPicPr>
            <p:cNvPr id="226" name="object 226"/>
            <p:cNvPicPr/>
            <p:nvPr/>
          </p:nvPicPr>
          <p:blipFill>
            <a:blip r:embed="rId76" cstate="print"/>
            <a:stretch>
              <a:fillRect/>
            </a:stretch>
          </p:blipFill>
          <p:spPr>
            <a:xfrm>
              <a:off x="7225104" y="12534615"/>
              <a:ext cx="182879" cy="183222"/>
            </a:xfrm>
            <a:prstGeom prst="rect">
              <a:avLst/>
            </a:prstGeom>
          </p:spPr>
        </p:pic>
        <p:pic>
          <p:nvPicPr>
            <p:cNvPr id="227" name="object 227"/>
            <p:cNvPicPr/>
            <p:nvPr/>
          </p:nvPicPr>
          <p:blipFill>
            <a:blip r:embed="rId25" cstate="print"/>
            <a:stretch>
              <a:fillRect/>
            </a:stretch>
          </p:blipFill>
          <p:spPr>
            <a:xfrm>
              <a:off x="7444890" y="12531923"/>
              <a:ext cx="171475" cy="185915"/>
            </a:xfrm>
            <a:prstGeom prst="rect">
              <a:avLst/>
            </a:prstGeom>
          </p:spPr>
        </p:pic>
      </p:grpSp>
      <p:grpSp>
        <p:nvGrpSpPr>
          <p:cNvPr id="228" name="object 228"/>
          <p:cNvGrpSpPr/>
          <p:nvPr/>
        </p:nvGrpSpPr>
        <p:grpSpPr>
          <a:xfrm>
            <a:off x="7736826" y="12476225"/>
            <a:ext cx="1142365" cy="243204"/>
            <a:chOff x="7736826" y="12476225"/>
            <a:chExt cx="1142365" cy="243204"/>
          </a:xfrm>
        </p:grpSpPr>
        <p:pic>
          <p:nvPicPr>
            <p:cNvPr id="229" name="object 229"/>
            <p:cNvPicPr/>
            <p:nvPr/>
          </p:nvPicPr>
          <p:blipFill>
            <a:blip r:embed="rId77" cstate="print"/>
            <a:stretch>
              <a:fillRect/>
            </a:stretch>
          </p:blipFill>
          <p:spPr>
            <a:xfrm>
              <a:off x="7736826" y="12480247"/>
              <a:ext cx="101345" cy="234899"/>
            </a:xfrm>
            <a:prstGeom prst="rect">
              <a:avLst/>
            </a:prstGeom>
          </p:spPr>
        </p:pic>
        <p:pic>
          <p:nvPicPr>
            <p:cNvPr id="230" name="object 230"/>
            <p:cNvPicPr/>
            <p:nvPr/>
          </p:nvPicPr>
          <p:blipFill>
            <a:blip r:embed="rId78" cstate="print"/>
            <a:stretch>
              <a:fillRect/>
            </a:stretch>
          </p:blipFill>
          <p:spPr>
            <a:xfrm>
              <a:off x="7879113" y="12476225"/>
              <a:ext cx="201345" cy="242950"/>
            </a:xfrm>
            <a:prstGeom prst="rect">
              <a:avLst/>
            </a:prstGeom>
          </p:spPr>
        </p:pic>
        <p:pic>
          <p:nvPicPr>
            <p:cNvPr id="231" name="object 231"/>
            <p:cNvPicPr/>
            <p:nvPr/>
          </p:nvPicPr>
          <p:blipFill>
            <a:blip r:embed="rId79" cstate="print"/>
            <a:stretch>
              <a:fillRect/>
            </a:stretch>
          </p:blipFill>
          <p:spPr>
            <a:xfrm>
              <a:off x="8106956" y="12476225"/>
              <a:ext cx="201345" cy="242950"/>
            </a:xfrm>
            <a:prstGeom prst="rect">
              <a:avLst/>
            </a:prstGeom>
          </p:spPr>
        </p:pic>
        <p:pic>
          <p:nvPicPr>
            <p:cNvPr id="232" name="object 232"/>
            <p:cNvPicPr/>
            <p:nvPr/>
          </p:nvPicPr>
          <p:blipFill>
            <a:blip r:embed="rId80" cstate="print"/>
            <a:stretch>
              <a:fillRect/>
            </a:stretch>
          </p:blipFill>
          <p:spPr>
            <a:xfrm>
              <a:off x="8334799" y="12476225"/>
              <a:ext cx="201345" cy="242950"/>
            </a:xfrm>
            <a:prstGeom prst="rect">
              <a:avLst/>
            </a:prstGeom>
          </p:spPr>
        </p:pic>
        <p:sp>
          <p:nvSpPr>
            <p:cNvPr id="233" name="object 233"/>
            <p:cNvSpPr/>
            <p:nvPr/>
          </p:nvSpPr>
          <p:spPr>
            <a:xfrm>
              <a:off x="8573723" y="12531927"/>
              <a:ext cx="305435" cy="183515"/>
            </a:xfrm>
            <a:custGeom>
              <a:avLst/>
              <a:gdLst/>
              <a:ahLst/>
              <a:cxnLst/>
              <a:rect l="l" t="t" r="r" b="b"/>
              <a:pathLst>
                <a:path w="305434" h="183515">
                  <a:moveTo>
                    <a:pt x="49999" y="2692"/>
                  </a:moveTo>
                  <a:lnTo>
                    <a:pt x="0" y="2692"/>
                  </a:lnTo>
                  <a:lnTo>
                    <a:pt x="0" y="183222"/>
                  </a:lnTo>
                  <a:lnTo>
                    <a:pt x="52349" y="183222"/>
                  </a:lnTo>
                  <a:lnTo>
                    <a:pt x="52349" y="92621"/>
                  </a:lnTo>
                  <a:lnTo>
                    <a:pt x="52663" y="84921"/>
                  </a:lnTo>
                  <a:lnTo>
                    <a:pt x="68836" y="52019"/>
                  </a:lnTo>
                  <a:lnTo>
                    <a:pt x="49999" y="52019"/>
                  </a:lnTo>
                  <a:lnTo>
                    <a:pt x="40601" y="37592"/>
                  </a:lnTo>
                  <a:lnTo>
                    <a:pt x="45792" y="28917"/>
                  </a:lnTo>
                  <a:lnTo>
                    <a:pt x="49999" y="23767"/>
                  </a:lnTo>
                  <a:lnTo>
                    <a:pt x="49999" y="2692"/>
                  </a:lnTo>
                  <a:close/>
                </a:path>
                <a:path w="305434" h="183515">
                  <a:moveTo>
                    <a:pt x="156725" y="45300"/>
                  </a:moveTo>
                  <a:lnTo>
                    <a:pt x="91948" y="45300"/>
                  </a:lnTo>
                  <a:lnTo>
                    <a:pt x="99689" y="45952"/>
                  </a:lnTo>
                  <a:lnTo>
                    <a:pt x="106491" y="47907"/>
                  </a:lnTo>
                  <a:lnTo>
                    <a:pt x="126161" y="87922"/>
                  </a:lnTo>
                  <a:lnTo>
                    <a:pt x="126161" y="183222"/>
                  </a:lnTo>
                  <a:lnTo>
                    <a:pt x="178523" y="183222"/>
                  </a:lnTo>
                  <a:lnTo>
                    <a:pt x="178523" y="92621"/>
                  </a:lnTo>
                  <a:lnTo>
                    <a:pt x="178838" y="84921"/>
                  </a:lnTo>
                  <a:lnTo>
                    <a:pt x="196771" y="51015"/>
                  </a:lnTo>
                  <a:lnTo>
                    <a:pt x="174840" y="51015"/>
                  </a:lnTo>
                  <a:lnTo>
                    <a:pt x="156375" y="45974"/>
                  </a:lnTo>
                  <a:lnTo>
                    <a:pt x="156725" y="45300"/>
                  </a:lnTo>
                  <a:close/>
                </a:path>
                <a:path w="305434" h="183515">
                  <a:moveTo>
                    <a:pt x="299972" y="45300"/>
                  </a:moveTo>
                  <a:lnTo>
                    <a:pt x="218122" y="45300"/>
                  </a:lnTo>
                  <a:lnTo>
                    <a:pt x="225880" y="45952"/>
                  </a:lnTo>
                  <a:lnTo>
                    <a:pt x="232716" y="47907"/>
                  </a:lnTo>
                  <a:lnTo>
                    <a:pt x="252679" y="87922"/>
                  </a:lnTo>
                  <a:lnTo>
                    <a:pt x="252679" y="183222"/>
                  </a:lnTo>
                  <a:lnTo>
                    <a:pt x="305028" y="183222"/>
                  </a:lnTo>
                  <a:lnTo>
                    <a:pt x="304931" y="77730"/>
                  </a:lnTo>
                  <a:lnTo>
                    <a:pt x="304431" y="66733"/>
                  </a:lnTo>
                  <a:lnTo>
                    <a:pt x="302639" y="54830"/>
                  </a:lnTo>
                  <a:lnTo>
                    <a:pt x="299972" y="45300"/>
                  </a:lnTo>
                  <a:close/>
                </a:path>
                <a:path w="305434" h="183515">
                  <a:moveTo>
                    <a:pt x="49999" y="23767"/>
                  </a:moveTo>
                  <a:lnTo>
                    <a:pt x="45792" y="28917"/>
                  </a:lnTo>
                  <a:lnTo>
                    <a:pt x="40601" y="37592"/>
                  </a:lnTo>
                  <a:lnTo>
                    <a:pt x="49999" y="52019"/>
                  </a:lnTo>
                  <a:lnTo>
                    <a:pt x="49999" y="23767"/>
                  </a:lnTo>
                  <a:close/>
                </a:path>
                <a:path w="305434" h="183515">
                  <a:moveTo>
                    <a:pt x="106705" y="0"/>
                  </a:moveTo>
                  <a:lnTo>
                    <a:pt x="67284" y="9563"/>
                  </a:lnTo>
                  <a:lnTo>
                    <a:pt x="49999" y="23767"/>
                  </a:lnTo>
                  <a:lnTo>
                    <a:pt x="49999" y="52019"/>
                  </a:lnTo>
                  <a:lnTo>
                    <a:pt x="68836" y="52019"/>
                  </a:lnTo>
                  <a:lnTo>
                    <a:pt x="77508" y="47040"/>
                  </a:lnTo>
                  <a:lnTo>
                    <a:pt x="84340" y="45300"/>
                  </a:lnTo>
                  <a:lnTo>
                    <a:pt x="156725" y="45300"/>
                  </a:lnTo>
                  <a:lnTo>
                    <a:pt x="161590" y="35953"/>
                  </a:lnTo>
                  <a:lnTo>
                    <a:pt x="166241" y="29636"/>
                  </a:lnTo>
                  <a:lnTo>
                    <a:pt x="129992" y="3144"/>
                  </a:lnTo>
                  <a:lnTo>
                    <a:pt x="118737" y="786"/>
                  </a:lnTo>
                  <a:lnTo>
                    <a:pt x="106705" y="0"/>
                  </a:lnTo>
                  <a:close/>
                </a:path>
                <a:path w="305434" h="183515">
                  <a:moveTo>
                    <a:pt x="166241" y="29636"/>
                  </a:moveTo>
                  <a:lnTo>
                    <a:pt x="161590" y="35953"/>
                  </a:lnTo>
                  <a:lnTo>
                    <a:pt x="156375" y="45974"/>
                  </a:lnTo>
                  <a:lnTo>
                    <a:pt x="174840" y="51015"/>
                  </a:lnTo>
                  <a:lnTo>
                    <a:pt x="171028" y="38919"/>
                  </a:lnTo>
                  <a:lnTo>
                    <a:pt x="166241" y="29636"/>
                  </a:lnTo>
                  <a:close/>
                </a:path>
                <a:path w="305434" h="183515">
                  <a:moveTo>
                    <a:pt x="231203" y="0"/>
                  </a:moveTo>
                  <a:lnTo>
                    <a:pt x="185407" y="12420"/>
                  </a:lnTo>
                  <a:lnTo>
                    <a:pt x="166241" y="29636"/>
                  </a:lnTo>
                  <a:lnTo>
                    <a:pt x="171028" y="38919"/>
                  </a:lnTo>
                  <a:lnTo>
                    <a:pt x="174840" y="51015"/>
                  </a:lnTo>
                  <a:lnTo>
                    <a:pt x="196771" y="51015"/>
                  </a:lnTo>
                  <a:lnTo>
                    <a:pt x="203695" y="47040"/>
                  </a:lnTo>
                  <a:lnTo>
                    <a:pt x="210515" y="45300"/>
                  </a:lnTo>
                  <a:lnTo>
                    <a:pt x="299972" y="45300"/>
                  </a:lnTo>
                  <a:lnTo>
                    <a:pt x="299654" y="44164"/>
                  </a:lnTo>
                  <a:lnTo>
                    <a:pt x="277158" y="13405"/>
                  </a:lnTo>
                  <a:lnTo>
                    <a:pt x="241635" y="535"/>
                  </a:lnTo>
                  <a:lnTo>
                    <a:pt x="231203" y="0"/>
                  </a:lnTo>
                  <a:close/>
                </a:path>
              </a:pathLst>
            </a:custGeom>
            <a:solidFill>
              <a:srgbClr val="FFFFFF"/>
            </a:solidFill>
          </p:spPr>
          <p:txBody>
            <a:bodyPr wrap="square" lIns="0" tIns="0" rIns="0" bIns="0" rtlCol="0"/>
            <a:lstStyle/>
            <a:p>
              <a:endParaRPr/>
            </a:p>
          </p:txBody>
        </p:sp>
      </p:grpSp>
      <p:sp>
        <p:nvSpPr>
          <p:cNvPr id="234" name="object 234"/>
          <p:cNvSpPr/>
          <p:nvPr/>
        </p:nvSpPr>
        <p:spPr>
          <a:xfrm>
            <a:off x="8925738" y="12466154"/>
            <a:ext cx="52705" cy="249554"/>
          </a:xfrm>
          <a:custGeom>
            <a:avLst/>
            <a:gdLst/>
            <a:ahLst/>
            <a:cxnLst/>
            <a:rect l="l" t="t" r="r" b="b"/>
            <a:pathLst>
              <a:path w="52704" h="249554">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sp>
        <p:nvSpPr>
          <p:cNvPr id="235" name="object 235"/>
          <p:cNvSpPr/>
          <p:nvPr/>
        </p:nvSpPr>
        <p:spPr>
          <a:xfrm>
            <a:off x="10354450" y="12353454"/>
            <a:ext cx="703580" cy="368300"/>
          </a:xfrm>
          <a:custGeom>
            <a:avLst/>
            <a:gdLst/>
            <a:ahLst/>
            <a:cxnLst/>
            <a:rect l="l" t="t" r="r" b="b"/>
            <a:pathLst>
              <a:path w="703579" h="368300">
                <a:moveTo>
                  <a:pt x="293624" y="249440"/>
                </a:moveTo>
                <a:lnTo>
                  <a:pt x="284327" y="204000"/>
                </a:lnTo>
                <a:lnTo>
                  <a:pt x="257873" y="168922"/>
                </a:lnTo>
                <a:lnTo>
                  <a:pt x="219011" y="146392"/>
                </a:lnTo>
                <a:lnTo>
                  <a:pt x="213880" y="144945"/>
                </a:lnTo>
                <a:lnTo>
                  <a:pt x="213880" y="253492"/>
                </a:lnTo>
                <a:lnTo>
                  <a:pt x="213398" y="261150"/>
                </a:lnTo>
                <a:lnTo>
                  <a:pt x="191528" y="296430"/>
                </a:lnTo>
                <a:lnTo>
                  <a:pt x="154432" y="306324"/>
                </a:lnTo>
                <a:lnTo>
                  <a:pt x="144907" y="305892"/>
                </a:lnTo>
                <a:lnTo>
                  <a:pt x="108712" y="291338"/>
                </a:lnTo>
                <a:lnTo>
                  <a:pt x="91948" y="253492"/>
                </a:lnTo>
                <a:lnTo>
                  <a:pt x="92430" y="245859"/>
                </a:lnTo>
                <a:lnTo>
                  <a:pt x="93903" y="238696"/>
                </a:lnTo>
                <a:lnTo>
                  <a:pt x="96367" y="232016"/>
                </a:lnTo>
                <a:lnTo>
                  <a:pt x="99822" y="225806"/>
                </a:lnTo>
                <a:lnTo>
                  <a:pt x="103886" y="220472"/>
                </a:lnTo>
                <a:lnTo>
                  <a:pt x="104114" y="220154"/>
                </a:lnTo>
                <a:lnTo>
                  <a:pt x="144551" y="200583"/>
                </a:lnTo>
                <a:lnTo>
                  <a:pt x="153416" y="200152"/>
                </a:lnTo>
                <a:lnTo>
                  <a:pt x="166446" y="201053"/>
                </a:lnTo>
                <a:lnTo>
                  <a:pt x="204571" y="222491"/>
                </a:lnTo>
                <a:lnTo>
                  <a:pt x="213880" y="253492"/>
                </a:lnTo>
                <a:lnTo>
                  <a:pt x="213880" y="144945"/>
                </a:lnTo>
                <a:lnTo>
                  <a:pt x="203962" y="142113"/>
                </a:lnTo>
                <a:lnTo>
                  <a:pt x="188023" y="139534"/>
                </a:lnTo>
                <a:lnTo>
                  <a:pt x="171196" y="138684"/>
                </a:lnTo>
                <a:lnTo>
                  <a:pt x="158762" y="139115"/>
                </a:lnTo>
                <a:lnTo>
                  <a:pt x="114541" y="149377"/>
                </a:lnTo>
                <a:lnTo>
                  <a:pt x="83794" y="170370"/>
                </a:lnTo>
                <a:lnTo>
                  <a:pt x="84988" y="152044"/>
                </a:lnTo>
                <a:lnTo>
                  <a:pt x="98450" y="110655"/>
                </a:lnTo>
                <a:lnTo>
                  <a:pt x="124904" y="82778"/>
                </a:lnTo>
                <a:lnTo>
                  <a:pt x="161480" y="68795"/>
                </a:lnTo>
                <a:lnTo>
                  <a:pt x="183388" y="67056"/>
                </a:lnTo>
                <a:lnTo>
                  <a:pt x="192430" y="67297"/>
                </a:lnTo>
                <a:lnTo>
                  <a:pt x="234696" y="76263"/>
                </a:lnTo>
                <a:lnTo>
                  <a:pt x="249948" y="84848"/>
                </a:lnTo>
                <a:lnTo>
                  <a:pt x="258914" y="67056"/>
                </a:lnTo>
                <a:lnTo>
                  <a:pt x="280416" y="24384"/>
                </a:lnTo>
                <a:lnTo>
                  <a:pt x="235712" y="6096"/>
                </a:lnTo>
                <a:lnTo>
                  <a:pt x="195414" y="381"/>
                </a:lnTo>
                <a:lnTo>
                  <a:pt x="181356" y="0"/>
                </a:lnTo>
                <a:lnTo>
                  <a:pt x="155460" y="1397"/>
                </a:lnTo>
                <a:lnTo>
                  <a:pt x="108343" y="12573"/>
                </a:lnTo>
                <a:lnTo>
                  <a:pt x="67779" y="34798"/>
                </a:lnTo>
                <a:lnTo>
                  <a:pt x="35775" y="67310"/>
                </a:lnTo>
                <a:lnTo>
                  <a:pt x="12992" y="109880"/>
                </a:lnTo>
                <a:lnTo>
                  <a:pt x="1435" y="161950"/>
                </a:lnTo>
                <a:lnTo>
                  <a:pt x="0" y="191516"/>
                </a:lnTo>
                <a:lnTo>
                  <a:pt x="1206" y="219075"/>
                </a:lnTo>
                <a:lnTo>
                  <a:pt x="10858" y="267347"/>
                </a:lnTo>
                <a:lnTo>
                  <a:pt x="29984" y="306425"/>
                </a:lnTo>
                <a:lnTo>
                  <a:pt x="57543" y="336143"/>
                </a:lnTo>
                <a:lnTo>
                  <a:pt x="93129" y="356362"/>
                </a:lnTo>
                <a:lnTo>
                  <a:pt x="135420" y="366522"/>
                </a:lnTo>
                <a:lnTo>
                  <a:pt x="159004" y="367792"/>
                </a:lnTo>
                <a:lnTo>
                  <a:pt x="177558" y="366890"/>
                </a:lnTo>
                <a:lnTo>
                  <a:pt x="227330" y="353314"/>
                </a:lnTo>
                <a:lnTo>
                  <a:pt x="265811" y="324739"/>
                </a:lnTo>
                <a:lnTo>
                  <a:pt x="278892" y="306324"/>
                </a:lnTo>
                <a:lnTo>
                  <a:pt x="283476" y="298246"/>
                </a:lnTo>
                <a:lnTo>
                  <a:pt x="289102" y="283159"/>
                </a:lnTo>
                <a:lnTo>
                  <a:pt x="292493" y="266877"/>
                </a:lnTo>
                <a:lnTo>
                  <a:pt x="293624" y="249440"/>
                </a:lnTo>
                <a:close/>
              </a:path>
              <a:path w="703579" h="368300">
                <a:moveTo>
                  <a:pt x="703059" y="62992"/>
                </a:moveTo>
                <a:lnTo>
                  <a:pt x="674992" y="35750"/>
                </a:lnTo>
                <a:lnTo>
                  <a:pt x="640575" y="16002"/>
                </a:lnTo>
                <a:lnTo>
                  <a:pt x="600824" y="4000"/>
                </a:lnTo>
                <a:lnTo>
                  <a:pt x="556755" y="0"/>
                </a:lnTo>
                <a:lnTo>
                  <a:pt x="536321" y="838"/>
                </a:lnTo>
                <a:lnTo>
                  <a:pt x="497840" y="7581"/>
                </a:lnTo>
                <a:lnTo>
                  <a:pt x="446836" y="29794"/>
                </a:lnTo>
                <a:lnTo>
                  <a:pt x="406361" y="64795"/>
                </a:lnTo>
                <a:lnTo>
                  <a:pt x="378447" y="110248"/>
                </a:lnTo>
                <a:lnTo>
                  <a:pt x="372198" y="127508"/>
                </a:lnTo>
                <a:lnTo>
                  <a:pt x="314947" y="127508"/>
                </a:lnTo>
                <a:lnTo>
                  <a:pt x="314947" y="170180"/>
                </a:lnTo>
                <a:lnTo>
                  <a:pt x="364832" y="170180"/>
                </a:lnTo>
                <a:lnTo>
                  <a:pt x="364223" y="183908"/>
                </a:lnTo>
                <a:lnTo>
                  <a:pt x="364832" y="197624"/>
                </a:lnTo>
                <a:lnTo>
                  <a:pt x="314947" y="197624"/>
                </a:lnTo>
                <a:lnTo>
                  <a:pt x="314947" y="240284"/>
                </a:lnTo>
                <a:lnTo>
                  <a:pt x="372198" y="240284"/>
                </a:lnTo>
                <a:lnTo>
                  <a:pt x="378447" y="257556"/>
                </a:lnTo>
                <a:lnTo>
                  <a:pt x="406361" y="302983"/>
                </a:lnTo>
                <a:lnTo>
                  <a:pt x="446836" y="338010"/>
                </a:lnTo>
                <a:lnTo>
                  <a:pt x="497840" y="360210"/>
                </a:lnTo>
                <a:lnTo>
                  <a:pt x="536321" y="366941"/>
                </a:lnTo>
                <a:lnTo>
                  <a:pt x="556755" y="367792"/>
                </a:lnTo>
                <a:lnTo>
                  <a:pt x="579335" y="366776"/>
                </a:lnTo>
                <a:lnTo>
                  <a:pt x="621245" y="358648"/>
                </a:lnTo>
                <a:lnTo>
                  <a:pt x="658583" y="342493"/>
                </a:lnTo>
                <a:lnTo>
                  <a:pt x="689825" y="318858"/>
                </a:lnTo>
                <a:lnTo>
                  <a:pt x="703059" y="304292"/>
                </a:lnTo>
                <a:lnTo>
                  <a:pt x="695972" y="297688"/>
                </a:lnTo>
                <a:lnTo>
                  <a:pt x="650722" y="255524"/>
                </a:lnTo>
                <a:lnTo>
                  <a:pt x="641337" y="265506"/>
                </a:lnTo>
                <a:lnTo>
                  <a:pt x="631431" y="274129"/>
                </a:lnTo>
                <a:lnTo>
                  <a:pt x="586600" y="295084"/>
                </a:lnTo>
                <a:lnTo>
                  <a:pt x="560806" y="297688"/>
                </a:lnTo>
                <a:lnTo>
                  <a:pt x="548627" y="297180"/>
                </a:lnTo>
                <a:lnTo>
                  <a:pt x="505040" y="285051"/>
                </a:lnTo>
                <a:lnTo>
                  <a:pt x="471843" y="258216"/>
                </a:lnTo>
                <a:lnTo>
                  <a:pt x="460082" y="240284"/>
                </a:lnTo>
                <a:lnTo>
                  <a:pt x="588759" y="240284"/>
                </a:lnTo>
                <a:lnTo>
                  <a:pt x="588759" y="197624"/>
                </a:lnTo>
                <a:lnTo>
                  <a:pt x="447713" y="197624"/>
                </a:lnTo>
                <a:lnTo>
                  <a:pt x="447548" y="196316"/>
                </a:lnTo>
                <a:lnTo>
                  <a:pt x="447014" y="183908"/>
                </a:lnTo>
                <a:lnTo>
                  <a:pt x="447548" y="171488"/>
                </a:lnTo>
                <a:lnTo>
                  <a:pt x="449122" y="159639"/>
                </a:lnTo>
                <a:lnTo>
                  <a:pt x="447725" y="170180"/>
                </a:lnTo>
                <a:lnTo>
                  <a:pt x="588759" y="170180"/>
                </a:lnTo>
                <a:lnTo>
                  <a:pt x="588759" y="127508"/>
                </a:lnTo>
                <a:lnTo>
                  <a:pt x="460095" y="127508"/>
                </a:lnTo>
                <a:lnTo>
                  <a:pt x="455409" y="137668"/>
                </a:lnTo>
                <a:lnTo>
                  <a:pt x="460032" y="127596"/>
                </a:lnTo>
                <a:lnTo>
                  <a:pt x="487006" y="94424"/>
                </a:lnTo>
                <a:lnTo>
                  <a:pt x="525767" y="74676"/>
                </a:lnTo>
                <a:lnTo>
                  <a:pt x="560806" y="70116"/>
                </a:lnTo>
                <a:lnTo>
                  <a:pt x="573989" y="70764"/>
                </a:lnTo>
                <a:lnTo>
                  <a:pt x="621017" y="86372"/>
                </a:lnTo>
                <a:lnTo>
                  <a:pt x="650722" y="111760"/>
                </a:lnTo>
                <a:lnTo>
                  <a:pt x="695413" y="70116"/>
                </a:lnTo>
                <a:lnTo>
                  <a:pt x="703059" y="62992"/>
                </a:lnTo>
                <a:close/>
              </a:path>
            </a:pathLst>
          </a:custGeom>
          <a:solidFill>
            <a:srgbClr val="FFC907"/>
          </a:solidFill>
        </p:spPr>
        <p:txBody>
          <a:bodyPr wrap="square" lIns="0" tIns="0" rIns="0" bIns="0" rtlCol="0"/>
          <a:lstStyle/>
          <a:p>
            <a:endParaRPr/>
          </a:p>
        </p:txBody>
      </p:sp>
      <p:grpSp>
        <p:nvGrpSpPr>
          <p:cNvPr id="236" name="object 236"/>
          <p:cNvGrpSpPr/>
          <p:nvPr/>
        </p:nvGrpSpPr>
        <p:grpSpPr>
          <a:xfrm>
            <a:off x="6471922" y="12549469"/>
            <a:ext cx="161290" cy="163830"/>
            <a:chOff x="6471922" y="12549469"/>
            <a:chExt cx="161290" cy="163830"/>
          </a:xfrm>
        </p:grpSpPr>
        <p:pic>
          <p:nvPicPr>
            <p:cNvPr id="237" name="object 237"/>
            <p:cNvPicPr/>
            <p:nvPr/>
          </p:nvPicPr>
          <p:blipFill>
            <a:blip r:embed="rId81" cstate="print"/>
            <a:stretch>
              <a:fillRect/>
            </a:stretch>
          </p:blipFill>
          <p:spPr>
            <a:xfrm>
              <a:off x="6471922" y="12549469"/>
              <a:ext cx="160674" cy="163652"/>
            </a:xfrm>
            <a:prstGeom prst="rect">
              <a:avLst/>
            </a:prstGeom>
          </p:spPr>
        </p:pic>
        <p:pic>
          <p:nvPicPr>
            <p:cNvPr id="238" name="object 238"/>
            <p:cNvPicPr/>
            <p:nvPr/>
          </p:nvPicPr>
          <p:blipFill>
            <a:blip r:embed="rId30" cstate="print"/>
            <a:stretch>
              <a:fillRect/>
            </a:stretch>
          </p:blipFill>
          <p:spPr>
            <a:xfrm>
              <a:off x="6478337" y="12556147"/>
              <a:ext cx="147544" cy="60056"/>
            </a:xfrm>
            <a:prstGeom prst="rect">
              <a:avLst/>
            </a:prstGeom>
          </p:spPr>
        </p:pic>
      </p:grpSp>
      <p:grpSp>
        <p:nvGrpSpPr>
          <p:cNvPr id="239" name="object 239"/>
          <p:cNvGrpSpPr/>
          <p:nvPr/>
        </p:nvGrpSpPr>
        <p:grpSpPr>
          <a:xfrm>
            <a:off x="6721087" y="12885635"/>
            <a:ext cx="1022350" cy="329565"/>
            <a:chOff x="6721087" y="12885635"/>
            <a:chExt cx="1022350" cy="329565"/>
          </a:xfrm>
        </p:grpSpPr>
        <p:pic>
          <p:nvPicPr>
            <p:cNvPr id="240" name="object 240"/>
            <p:cNvPicPr/>
            <p:nvPr/>
          </p:nvPicPr>
          <p:blipFill>
            <a:blip r:embed="rId82" cstate="print"/>
            <a:stretch>
              <a:fillRect/>
            </a:stretch>
          </p:blipFill>
          <p:spPr>
            <a:xfrm>
              <a:off x="6721087" y="12910792"/>
              <a:ext cx="195300" cy="242950"/>
            </a:xfrm>
            <a:prstGeom prst="rect">
              <a:avLst/>
            </a:prstGeom>
          </p:spPr>
        </p:pic>
        <p:pic>
          <p:nvPicPr>
            <p:cNvPr id="241" name="object 241"/>
            <p:cNvPicPr/>
            <p:nvPr/>
          </p:nvPicPr>
          <p:blipFill>
            <a:blip r:embed="rId83" cstate="print"/>
            <a:stretch>
              <a:fillRect/>
            </a:stretch>
          </p:blipFill>
          <p:spPr>
            <a:xfrm>
              <a:off x="6949937" y="12966491"/>
              <a:ext cx="196634" cy="248323"/>
            </a:xfrm>
            <a:prstGeom prst="rect">
              <a:avLst/>
            </a:prstGeom>
          </p:spPr>
        </p:pic>
        <p:pic>
          <p:nvPicPr>
            <p:cNvPr id="242" name="object 242"/>
            <p:cNvPicPr/>
            <p:nvPr/>
          </p:nvPicPr>
          <p:blipFill>
            <a:blip r:embed="rId84" cstate="print"/>
            <a:stretch>
              <a:fillRect/>
            </a:stretch>
          </p:blipFill>
          <p:spPr>
            <a:xfrm>
              <a:off x="7181471" y="12966489"/>
              <a:ext cx="112077" cy="183222"/>
            </a:xfrm>
            <a:prstGeom prst="rect">
              <a:avLst/>
            </a:prstGeom>
          </p:spPr>
        </p:pic>
        <p:sp>
          <p:nvSpPr>
            <p:cNvPr id="243" name="object 243"/>
            <p:cNvSpPr/>
            <p:nvPr/>
          </p:nvSpPr>
          <p:spPr>
            <a:xfrm>
              <a:off x="7318374" y="12885635"/>
              <a:ext cx="65405" cy="264160"/>
            </a:xfrm>
            <a:custGeom>
              <a:avLst/>
              <a:gdLst/>
              <a:ahLst/>
              <a:cxnLst/>
              <a:rect l="l" t="t" r="r" b="b"/>
              <a:pathLst>
                <a:path w="65404" h="264159">
                  <a:moveTo>
                    <a:pt x="58724" y="83553"/>
                  </a:moveTo>
                  <a:lnTo>
                    <a:pt x="6375" y="83553"/>
                  </a:lnTo>
                  <a:lnTo>
                    <a:pt x="6375" y="264083"/>
                  </a:lnTo>
                  <a:lnTo>
                    <a:pt x="58724" y="264083"/>
                  </a:lnTo>
                  <a:lnTo>
                    <a:pt x="58724" y="83553"/>
                  </a:lnTo>
                  <a:close/>
                </a:path>
                <a:path w="65404" h="264159">
                  <a:moveTo>
                    <a:pt x="42176" y="0"/>
                  </a:moveTo>
                  <a:lnTo>
                    <a:pt x="22936" y="0"/>
                  </a:lnTo>
                  <a:lnTo>
                    <a:pt x="15113" y="2781"/>
                  </a:lnTo>
                  <a:lnTo>
                    <a:pt x="3035" y="13969"/>
                  </a:lnTo>
                  <a:lnTo>
                    <a:pt x="0" y="20904"/>
                  </a:lnTo>
                  <a:lnTo>
                    <a:pt x="0" y="37464"/>
                  </a:lnTo>
                  <a:lnTo>
                    <a:pt x="3035" y="44399"/>
                  </a:lnTo>
                  <a:lnTo>
                    <a:pt x="15113" y="55587"/>
                  </a:lnTo>
                  <a:lnTo>
                    <a:pt x="22936" y="58369"/>
                  </a:lnTo>
                  <a:lnTo>
                    <a:pt x="42392" y="58369"/>
                  </a:lnTo>
                  <a:lnTo>
                    <a:pt x="50279" y="55524"/>
                  </a:lnTo>
                  <a:lnTo>
                    <a:pt x="62141" y="44119"/>
                  </a:lnTo>
                  <a:lnTo>
                    <a:pt x="65100" y="36906"/>
                  </a:lnTo>
                  <a:lnTo>
                    <a:pt x="65100" y="19900"/>
                  </a:lnTo>
                  <a:lnTo>
                    <a:pt x="62090" y="13131"/>
                  </a:lnTo>
                  <a:lnTo>
                    <a:pt x="49999" y="2628"/>
                  </a:lnTo>
                  <a:lnTo>
                    <a:pt x="42176" y="0"/>
                  </a:lnTo>
                  <a:close/>
                </a:path>
              </a:pathLst>
            </a:custGeom>
            <a:solidFill>
              <a:srgbClr val="FFFFFF"/>
            </a:solidFill>
          </p:spPr>
          <p:txBody>
            <a:bodyPr wrap="square" lIns="0" tIns="0" rIns="0" bIns="0" rtlCol="0"/>
            <a:lstStyle/>
            <a:p>
              <a:endParaRPr/>
            </a:p>
          </p:txBody>
        </p:sp>
        <p:pic>
          <p:nvPicPr>
            <p:cNvPr id="244" name="object 244"/>
            <p:cNvPicPr/>
            <p:nvPr/>
          </p:nvPicPr>
          <p:blipFill>
            <a:blip r:embed="rId85" cstate="print"/>
            <a:stretch>
              <a:fillRect/>
            </a:stretch>
          </p:blipFill>
          <p:spPr>
            <a:xfrm>
              <a:off x="7404277" y="12929252"/>
              <a:ext cx="338560" cy="223151"/>
            </a:xfrm>
            <a:prstGeom prst="rect">
              <a:avLst/>
            </a:prstGeom>
          </p:spPr>
        </p:pic>
      </p:grpSp>
      <p:grpSp>
        <p:nvGrpSpPr>
          <p:cNvPr id="245" name="object 245"/>
          <p:cNvGrpSpPr/>
          <p:nvPr/>
        </p:nvGrpSpPr>
        <p:grpSpPr>
          <a:xfrm>
            <a:off x="7850915" y="12910791"/>
            <a:ext cx="1142365" cy="243204"/>
            <a:chOff x="7850915" y="12910791"/>
            <a:chExt cx="1142365" cy="243204"/>
          </a:xfrm>
        </p:grpSpPr>
        <p:pic>
          <p:nvPicPr>
            <p:cNvPr id="246" name="object 246"/>
            <p:cNvPicPr/>
            <p:nvPr/>
          </p:nvPicPr>
          <p:blipFill>
            <a:blip r:embed="rId86" cstate="print"/>
            <a:stretch>
              <a:fillRect/>
            </a:stretch>
          </p:blipFill>
          <p:spPr>
            <a:xfrm>
              <a:off x="7850915" y="12914813"/>
              <a:ext cx="101345" cy="234899"/>
            </a:xfrm>
            <a:prstGeom prst="rect">
              <a:avLst/>
            </a:prstGeom>
          </p:spPr>
        </p:pic>
        <p:pic>
          <p:nvPicPr>
            <p:cNvPr id="247" name="object 247"/>
            <p:cNvPicPr/>
            <p:nvPr/>
          </p:nvPicPr>
          <p:blipFill>
            <a:blip r:embed="rId79" cstate="print"/>
            <a:stretch>
              <a:fillRect/>
            </a:stretch>
          </p:blipFill>
          <p:spPr>
            <a:xfrm>
              <a:off x="7993189" y="12910791"/>
              <a:ext cx="201345" cy="242950"/>
            </a:xfrm>
            <a:prstGeom prst="rect">
              <a:avLst/>
            </a:prstGeom>
          </p:spPr>
        </p:pic>
        <p:pic>
          <p:nvPicPr>
            <p:cNvPr id="248" name="object 248"/>
            <p:cNvPicPr/>
            <p:nvPr/>
          </p:nvPicPr>
          <p:blipFill>
            <a:blip r:embed="rId80" cstate="print"/>
            <a:stretch>
              <a:fillRect/>
            </a:stretch>
          </p:blipFill>
          <p:spPr>
            <a:xfrm>
              <a:off x="8221045" y="12910791"/>
              <a:ext cx="201345" cy="242950"/>
            </a:xfrm>
            <a:prstGeom prst="rect">
              <a:avLst/>
            </a:prstGeom>
          </p:spPr>
        </p:pic>
        <p:pic>
          <p:nvPicPr>
            <p:cNvPr id="249" name="object 249"/>
            <p:cNvPicPr/>
            <p:nvPr/>
          </p:nvPicPr>
          <p:blipFill>
            <a:blip r:embed="rId80" cstate="print"/>
            <a:stretch>
              <a:fillRect/>
            </a:stretch>
          </p:blipFill>
          <p:spPr>
            <a:xfrm>
              <a:off x="8448888" y="12910791"/>
              <a:ext cx="201345" cy="242950"/>
            </a:xfrm>
            <a:prstGeom prst="rect">
              <a:avLst/>
            </a:prstGeom>
          </p:spPr>
        </p:pic>
        <p:sp>
          <p:nvSpPr>
            <p:cNvPr id="250" name="object 250"/>
            <p:cNvSpPr/>
            <p:nvPr/>
          </p:nvSpPr>
          <p:spPr>
            <a:xfrm>
              <a:off x="8687812" y="12966493"/>
              <a:ext cx="305435" cy="183515"/>
            </a:xfrm>
            <a:custGeom>
              <a:avLst/>
              <a:gdLst/>
              <a:ahLst/>
              <a:cxnLst/>
              <a:rect l="l" t="t" r="r" b="b"/>
              <a:pathLst>
                <a:path w="305434" h="183515">
                  <a:moveTo>
                    <a:pt x="49999" y="2692"/>
                  </a:moveTo>
                  <a:lnTo>
                    <a:pt x="0" y="2692"/>
                  </a:lnTo>
                  <a:lnTo>
                    <a:pt x="0" y="183222"/>
                  </a:lnTo>
                  <a:lnTo>
                    <a:pt x="52349" y="183222"/>
                  </a:lnTo>
                  <a:lnTo>
                    <a:pt x="52349" y="92621"/>
                  </a:lnTo>
                  <a:lnTo>
                    <a:pt x="52663" y="84921"/>
                  </a:lnTo>
                  <a:lnTo>
                    <a:pt x="68836" y="52019"/>
                  </a:lnTo>
                  <a:lnTo>
                    <a:pt x="49999" y="52019"/>
                  </a:lnTo>
                  <a:lnTo>
                    <a:pt x="40601" y="37591"/>
                  </a:lnTo>
                  <a:lnTo>
                    <a:pt x="45792" y="28917"/>
                  </a:lnTo>
                  <a:lnTo>
                    <a:pt x="49999" y="23767"/>
                  </a:lnTo>
                  <a:lnTo>
                    <a:pt x="49999" y="2692"/>
                  </a:lnTo>
                  <a:close/>
                </a:path>
                <a:path w="305434" h="183515">
                  <a:moveTo>
                    <a:pt x="156725" y="45300"/>
                  </a:moveTo>
                  <a:lnTo>
                    <a:pt x="91948" y="45300"/>
                  </a:lnTo>
                  <a:lnTo>
                    <a:pt x="99689" y="45952"/>
                  </a:lnTo>
                  <a:lnTo>
                    <a:pt x="106491" y="47907"/>
                  </a:lnTo>
                  <a:lnTo>
                    <a:pt x="126161" y="87922"/>
                  </a:lnTo>
                  <a:lnTo>
                    <a:pt x="126161" y="183222"/>
                  </a:lnTo>
                  <a:lnTo>
                    <a:pt x="178523" y="183222"/>
                  </a:lnTo>
                  <a:lnTo>
                    <a:pt x="178523" y="92621"/>
                  </a:lnTo>
                  <a:lnTo>
                    <a:pt x="178838" y="84921"/>
                  </a:lnTo>
                  <a:lnTo>
                    <a:pt x="196771" y="51015"/>
                  </a:lnTo>
                  <a:lnTo>
                    <a:pt x="174840" y="51015"/>
                  </a:lnTo>
                  <a:lnTo>
                    <a:pt x="156375" y="45973"/>
                  </a:lnTo>
                  <a:lnTo>
                    <a:pt x="156725" y="45300"/>
                  </a:lnTo>
                  <a:close/>
                </a:path>
                <a:path w="305434" h="183515">
                  <a:moveTo>
                    <a:pt x="299972" y="45300"/>
                  </a:moveTo>
                  <a:lnTo>
                    <a:pt x="218122" y="45300"/>
                  </a:lnTo>
                  <a:lnTo>
                    <a:pt x="225880" y="45952"/>
                  </a:lnTo>
                  <a:lnTo>
                    <a:pt x="232716" y="47907"/>
                  </a:lnTo>
                  <a:lnTo>
                    <a:pt x="252679" y="87922"/>
                  </a:lnTo>
                  <a:lnTo>
                    <a:pt x="252679" y="183222"/>
                  </a:lnTo>
                  <a:lnTo>
                    <a:pt x="305028" y="183222"/>
                  </a:lnTo>
                  <a:lnTo>
                    <a:pt x="304931" y="77730"/>
                  </a:lnTo>
                  <a:lnTo>
                    <a:pt x="304431" y="66733"/>
                  </a:lnTo>
                  <a:lnTo>
                    <a:pt x="302639" y="54830"/>
                  </a:lnTo>
                  <a:lnTo>
                    <a:pt x="299972" y="45300"/>
                  </a:lnTo>
                  <a:close/>
                </a:path>
                <a:path w="305434" h="183515">
                  <a:moveTo>
                    <a:pt x="49999" y="23767"/>
                  </a:moveTo>
                  <a:lnTo>
                    <a:pt x="45792" y="28917"/>
                  </a:lnTo>
                  <a:lnTo>
                    <a:pt x="40601" y="37591"/>
                  </a:lnTo>
                  <a:lnTo>
                    <a:pt x="49999" y="52019"/>
                  </a:lnTo>
                  <a:lnTo>
                    <a:pt x="49999" y="23767"/>
                  </a:lnTo>
                  <a:close/>
                </a:path>
                <a:path w="305434" h="183515">
                  <a:moveTo>
                    <a:pt x="106705" y="0"/>
                  </a:moveTo>
                  <a:lnTo>
                    <a:pt x="67284" y="9563"/>
                  </a:lnTo>
                  <a:lnTo>
                    <a:pt x="49999" y="23767"/>
                  </a:lnTo>
                  <a:lnTo>
                    <a:pt x="49999" y="52019"/>
                  </a:lnTo>
                  <a:lnTo>
                    <a:pt x="68836" y="52019"/>
                  </a:lnTo>
                  <a:lnTo>
                    <a:pt x="77508" y="47040"/>
                  </a:lnTo>
                  <a:lnTo>
                    <a:pt x="84340" y="45300"/>
                  </a:lnTo>
                  <a:lnTo>
                    <a:pt x="156725" y="45300"/>
                  </a:lnTo>
                  <a:lnTo>
                    <a:pt x="161590" y="35953"/>
                  </a:lnTo>
                  <a:lnTo>
                    <a:pt x="166241" y="29636"/>
                  </a:lnTo>
                  <a:lnTo>
                    <a:pt x="129992" y="3144"/>
                  </a:lnTo>
                  <a:lnTo>
                    <a:pt x="118737" y="786"/>
                  </a:lnTo>
                  <a:lnTo>
                    <a:pt x="106705" y="0"/>
                  </a:lnTo>
                  <a:close/>
                </a:path>
                <a:path w="305434" h="183515">
                  <a:moveTo>
                    <a:pt x="166241" y="29636"/>
                  </a:moveTo>
                  <a:lnTo>
                    <a:pt x="161590" y="35953"/>
                  </a:lnTo>
                  <a:lnTo>
                    <a:pt x="156375" y="45973"/>
                  </a:lnTo>
                  <a:lnTo>
                    <a:pt x="174840" y="51015"/>
                  </a:lnTo>
                  <a:lnTo>
                    <a:pt x="171028" y="38919"/>
                  </a:lnTo>
                  <a:lnTo>
                    <a:pt x="166241" y="29636"/>
                  </a:lnTo>
                  <a:close/>
                </a:path>
                <a:path w="305434" h="183515">
                  <a:moveTo>
                    <a:pt x="231203" y="0"/>
                  </a:moveTo>
                  <a:lnTo>
                    <a:pt x="185407" y="12420"/>
                  </a:lnTo>
                  <a:lnTo>
                    <a:pt x="166241" y="29636"/>
                  </a:lnTo>
                  <a:lnTo>
                    <a:pt x="171028" y="38919"/>
                  </a:lnTo>
                  <a:lnTo>
                    <a:pt x="174840" y="51015"/>
                  </a:lnTo>
                  <a:lnTo>
                    <a:pt x="196771" y="51015"/>
                  </a:lnTo>
                  <a:lnTo>
                    <a:pt x="203695" y="47040"/>
                  </a:lnTo>
                  <a:lnTo>
                    <a:pt x="210515" y="45300"/>
                  </a:lnTo>
                  <a:lnTo>
                    <a:pt x="299972" y="45300"/>
                  </a:lnTo>
                  <a:lnTo>
                    <a:pt x="299654" y="44164"/>
                  </a:lnTo>
                  <a:lnTo>
                    <a:pt x="277158" y="13405"/>
                  </a:lnTo>
                  <a:lnTo>
                    <a:pt x="241635" y="535"/>
                  </a:lnTo>
                  <a:lnTo>
                    <a:pt x="231203" y="0"/>
                  </a:lnTo>
                  <a:close/>
                </a:path>
              </a:pathLst>
            </a:custGeom>
            <a:solidFill>
              <a:srgbClr val="FFFFFF"/>
            </a:solidFill>
          </p:spPr>
          <p:txBody>
            <a:bodyPr wrap="square" lIns="0" tIns="0" rIns="0" bIns="0" rtlCol="0"/>
            <a:lstStyle/>
            <a:p>
              <a:endParaRPr/>
            </a:p>
          </p:txBody>
        </p:sp>
      </p:grpSp>
      <p:sp>
        <p:nvSpPr>
          <p:cNvPr id="251" name="object 251"/>
          <p:cNvSpPr/>
          <p:nvPr/>
        </p:nvSpPr>
        <p:spPr>
          <a:xfrm>
            <a:off x="9039809" y="12900722"/>
            <a:ext cx="52705" cy="249554"/>
          </a:xfrm>
          <a:custGeom>
            <a:avLst/>
            <a:gdLst/>
            <a:ahLst/>
            <a:cxnLst/>
            <a:rect l="l" t="t" r="r" b="b"/>
            <a:pathLst>
              <a:path w="52704" h="249555">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sp>
        <p:nvSpPr>
          <p:cNvPr id="252" name="object 252"/>
          <p:cNvSpPr/>
          <p:nvPr/>
        </p:nvSpPr>
        <p:spPr>
          <a:xfrm>
            <a:off x="10354450" y="12788022"/>
            <a:ext cx="703580" cy="368300"/>
          </a:xfrm>
          <a:custGeom>
            <a:avLst/>
            <a:gdLst/>
            <a:ahLst/>
            <a:cxnLst/>
            <a:rect l="l" t="t" r="r" b="b"/>
            <a:pathLst>
              <a:path w="703579" h="368300">
                <a:moveTo>
                  <a:pt x="293624" y="249440"/>
                </a:moveTo>
                <a:lnTo>
                  <a:pt x="292582" y="233210"/>
                </a:lnTo>
                <a:lnTo>
                  <a:pt x="289483" y="218071"/>
                </a:lnTo>
                <a:lnTo>
                  <a:pt x="284327" y="204000"/>
                </a:lnTo>
                <a:lnTo>
                  <a:pt x="282194" y="200164"/>
                </a:lnTo>
                <a:lnTo>
                  <a:pt x="277114" y="191020"/>
                </a:lnTo>
                <a:lnTo>
                  <a:pt x="246202" y="159969"/>
                </a:lnTo>
                <a:lnTo>
                  <a:pt x="213880" y="144945"/>
                </a:lnTo>
                <a:lnTo>
                  <a:pt x="213880" y="253504"/>
                </a:lnTo>
                <a:lnTo>
                  <a:pt x="213398" y="261150"/>
                </a:lnTo>
                <a:lnTo>
                  <a:pt x="191528" y="296443"/>
                </a:lnTo>
                <a:lnTo>
                  <a:pt x="154432" y="306336"/>
                </a:lnTo>
                <a:lnTo>
                  <a:pt x="144907" y="305904"/>
                </a:lnTo>
                <a:lnTo>
                  <a:pt x="108712" y="291338"/>
                </a:lnTo>
                <a:lnTo>
                  <a:pt x="91948" y="253504"/>
                </a:lnTo>
                <a:lnTo>
                  <a:pt x="92430" y="245872"/>
                </a:lnTo>
                <a:lnTo>
                  <a:pt x="93903" y="238696"/>
                </a:lnTo>
                <a:lnTo>
                  <a:pt x="96367" y="232016"/>
                </a:lnTo>
                <a:lnTo>
                  <a:pt x="99822" y="225806"/>
                </a:lnTo>
                <a:lnTo>
                  <a:pt x="103886" y="220472"/>
                </a:lnTo>
                <a:lnTo>
                  <a:pt x="104114" y="220154"/>
                </a:lnTo>
                <a:lnTo>
                  <a:pt x="144551" y="200583"/>
                </a:lnTo>
                <a:lnTo>
                  <a:pt x="153416" y="200164"/>
                </a:lnTo>
                <a:lnTo>
                  <a:pt x="166446" y="201066"/>
                </a:lnTo>
                <a:lnTo>
                  <a:pt x="204571" y="222491"/>
                </a:lnTo>
                <a:lnTo>
                  <a:pt x="213880" y="253504"/>
                </a:lnTo>
                <a:lnTo>
                  <a:pt x="213880" y="144945"/>
                </a:lnTo>
                <a:lnTo>
                  <a:pt x="203962" y="142113"/>
                </a:lnTo>
                <a:lnTo>
                  <a:pt x="188023" y="139547"/>
                </a:lnTo>
                <a:lnTo>
                  <a:pt x="171196" y="138696"/>
                </a:lnTo>
                <a:lnTo>
                  <a:pt x="158762" y="139115"/>
                </a:lnTo>
                <a:lnTo>
                  <a:pt x="114541" y="149390"/>
                </a:lnTo>
                <a:lnTo>
                  <a:pt x="83794" y="170357"/>
                </a:lnTo>
                <a:lnTo>
                  <a:pt x="84988" y="152057"/>
                </a:lnTo>
                <a:lnTo>
                  <a:pt x="98450" y="110642"/>
                </a:lnTo>
                <a:lnTo>
                  <a:pt x="124904" y="82778"/>
                </a:lnTo>
                <a:lnTo>
                  <a:pt x="161480" y="68795"/>
                </a:lnTo>
                <a:lnTo>
                  <a:pt x="183388" y="67056"/>
                </a:lnTo>
                <a:lnTo>
                  <a:pt x="192430" y="67297"/>
                </a:lnTo>
                <a:lnTo>
                  <a:pt x="234696" y="76263"/>
                </a:lnTo>
                <a:lnTo>
                  <a:pt x="249948" y="84848"/>
                </a:lnTo>
                <a:lnTo>
                  <a:pt x="258914" y="67056"/>
                </a:lnTo>
                <a:lnTo>
                  <a:pt x="280416" y="24396"/>
                </a:lnTo>
                <a:lnTo>
                  <a:pt x="235712" y="6096"/>
                </a:lnTo>
                <a:lnTo>
                  <a:pt x="195414" y="393"/>
                </a:lnTo>
                <a:lnTo>
                  <a:pt x="181356" y="12"/>
                </a:lnTo>
                <a:lnTo>
                  <a:pt x="155460" y="1409"/>
                </a:lnTo>
                <a:lnTo>
                  <a:pt x="108343" y="12585"/>
                </a:lnTo>
                <a:lnTo>
                  <a:pt x="67779" y="34798"/>
                </a:lnTo>
                <a:lnTo>
                  <a:pt x="35775" y="67322"/>
                </a:lnTo>
                <a:lnTo>
                  <a:pt x="12992" y="109893"/>
                </a:lnTo>
                <a:lnTo>
                  <a:pt x="1435" y="161963"/>
                </a:lnTo>
                <a:lnTo>
                  <a:pt x="0" y="191528"/>
                </a:lnTo>
                <a:lnTo>
                  <a:pt x="1206" y="219087"/>
                </a:lnTo>
                <a:lnTo>
                  <a:pt x="10858" y="267347"/>
                </a:lnTo>
                <a:lnTo>
                  <a:pt x="29984" y="306425"/>
                </a:lnTo>
                <a:lnTo>
                  <a:pt x="57543" y="336143"/>
                </a:lnTo>
                <a:lnTo>
                  <a:pt x="93129" y="356362"/>
                </a:lnTo>
                <a:lnTo>
                  <a:pt x="135420" y="366534"/>
                </a:lnTo>
                <a:lnTo>
                  <a:pt x="159004" y="367804"/>
                </a:lnTo>
                <a:lnTo>
                  <a:pt x="177558" y="366890"/>
                </a:lnTo>
                <a:lnTo>
                  <a:pt x="227330" y="353314"/>
                </a:lnTo>
                <a:lnTo>
                  <a:pt x="265811" y="324739"/>
                </a:lnTo>
                <a:lnTo>
                  <a:pt x="278892" y="306336"/>
                </a:lnTo>
                <a:lnTo>
                  <a:pt x="283476" y="298246"/>
                </a:lnTo>
                <a:lnTo>
                  <a:pt x="289102" y="283146"/>
                </a:lnTo>
                <a:lnTo>
                  <a:pt x="292493" y="266877"/>
                </a:lnTo>
                <a:lnTo>
                  <a:pt x="293624" y="249440"/>
                </a:lnTo>
                <a:close/>
              </a:path>
              <a:path w="703579" h="368300">
                <a:moveTo>
                  <a:pt x="703059" y="62992"/>
                </a:moveTo>
                <a:lnTo>
                  <a:pt x="674992" y="35750"/>
                </a:lnTo>
                <a:lnTo>
                  <a:pt x="640575" y="16002"/>
                </a:lnTo>
                <a:lnTo>
                  <a:pt x="600824" y="4000"/>
                </a:lnTo>
                <a:lnTo>
                  <a:pt x="556755" y="0"/>
                </a:lnTo>
                <a:lnTo>
                  <a:pt x="536321" y="850"/>
                </a:lnTo>
                <a:lnTo>
                  <a:pt x="497840" y="7581"/>
                </a:lnTo>
                <a:lnTo>
                  <a:pt x="446836" y="29781"/>
                </a:lnTo>
                <a:lnTo>
                  <a:pt x="406361" y="64808"/>
                </a:lnTo>
                <a:lnTo>
                  <a:pt x="378447" y="110236"/>
                </a:lnTo>
                <a:lnTo>
                  <a:pt x="372198" y="127508"/>
                </a:lnTo>
                <a:lnTo>
                  <a:pt x="314947" y="127508"/>
                </a:lnTo>
                <a:lnTo>
                  <a:pt x="314947" y="170167"/>
                </a:lnTo>
                <a:lnTo>
                  <a:pt x="364832" y="170167"/>
                </a:lnTo>
                <a:lnTo>
                  <a:pt x="364223" y="183896"/>
                </a:lnTo>
                <a:lnTo>
                  <a:pt x="364832" y="197612"/>
                </a:lnTo>
                <a:lnTo>
                  <a:pt x="314947" y="197612"/>
                </a:lnTo>
                <a:lnTo>
                  <a:pt x="314947" y="240284"/>
                </a:lnTo>
                <a:lnTo>
                  <a:pt x="372198" y="240284"/>
                </a:lnTo>
                <a:lnTo>
                  <a:pt x="378447" y="257543"/>
                </a:lnTo>
                <a:lnTo>
                  <a:pt x="406361" y="302996"/>
                </a:lnTo>
                <a:lnTo>
                  <a:pt x="446836" y="338010"/>
                </a:lnTo>
                <a:lnTo>
                  <a:pt x="497840" y="360222"/>
                </a:lnTo>
                <a:lnTo>
                  <a:pt x="536321" y="366953"/>
                </a:lnTo>
                <a:lnTo>
                  <a:pt x="556755" y="367792"/>
                </a:lnTo>
                <a:lnTo>
                  <a:pt x="579335" y="366776"/>
                </a:lnTo>
                <a:lnTo>
                  <a:pt x="621245" y="358648"/>
                </a:lnTo>
                <a:lnTo>
                  <a:pt x="658583" y="342493"/>
                </a:lnTo>
                <a:lnTo>
                  <a:pt x="689825" y="318871"/>
                </a:lnTo>
                <a:lnTo>
                  <a:pt x="703059" y="304292"/>
                </a:lnTo>
                <a:lnTo>
                  <a:pt x="695960" y="297675"/>
                </a:lnTo>
                <a:lnTo>
                  <a:pt x="650722" y="255524"/>
                </a:lnTo>
                <a:lnTo>
                  <a:pt x="641337" y="265506"/>
                </a:lnTo>
                <a:lnTo>
                  <a:pt x="631431" y="274129"/>
                </a:lnTo>
                <a:lnTo>
                  <a:pt x="586600" y="295084"/>
                </a:lnTo>
                <a:lnTo>
                  <a:pt x="560806" y="297675"/>
                </a:lnTo>
                <a:lnTo>
                  <a:pt x="548627" y="297180"/>
                </a:lnTo>
                <a:lnTo>
                  <a:pt x="505040" y="285051"/>
                </a:lnTo>
                <a:lnTo>
                  <a:pt x="471843" y="258229"/>
                </a:lnTo>
                <a:lnTo>
                  <a:pt x="460082" y="240284"/>
                </a:lnTo>
                <a:lnTo>
                  <a:pt x="588759" y="240284"/>
                </a:lnTo>
                <a:lnTo>
                  <a:pt x="588759" y="197612"/>
                </a:lnTo>
                <a:lnTo>
                  <a:pt x="447713" y="197612"/>
                </a:lnTo>
                <a:lnTo>
                  <a:pt x="447548" y="196316"/>
                </a:lnTo>
                <a:lnTo>
                  <a:pt x="447014" y="183896"/>
                </a:lnTo>
                <a:lnTo>
                  <a:pt x="447548" y="171488"/>
                </a:lnTo>
                <a:lnTo>
                  <a:pt x="449122" y="159651"/>
                </a:lnTo>
                <a:lnTo>
                  <a:pt x="447725" y="170167"/>
                </a:lnTo>
                <a:lnTo>
                  <a:pt x="588759" y="170167"/>
                </a:lnTo>
                <a:lnTo>
                  <a:pt x="588759" y="127508"/>
                </a:lnTo>
                <a:lnTo>
                  <a:pt x="460095" y="127508"/>
                </a:lnTo>
                <a:lnTo>
                  <a:pt x="455409" y="137668"/>
                </a:lnTo>
                <a:lnTo>
                  <a:pt x="460032" y="127609"/>
                </a:lnTo>
                <a:lnTo>
                  <a:pt x="465505" y="118249"/>
                </a:lnTo>
                <a:lnTo>
                  <a:pt x="471843" y="109575"/>
                </a:lnTo>
                <a:lnTo>
                  <a:pt x="505040" y="82753"/>
                </a:lnTo>
                <a:lnTo>
                  <a:pt x="548627" y="70612"/>
                </a:lnTo>
                <a:lnTo>
                  <a:pt x="560806" y="70104"/>
                </a:lnTo>
                <a:lnTo>
                  <a:pt x="573989" y="70764"/>
                </a:lnTo>
                <a:lnTo>
                  <a:pt x="621017" y="86385"/>
                </a:lnTo>
                <a:lnTo>
                  <a:pt x="650722" y="111760"/>
                </a:lnTo>
                <a:lnTo>
                  <a:pt x="695426" y="70104"/>
                </a:lnTo>
                <a:lnTo>
                  <a:pt x="703059" y="62992"/>
                </a:lnTo>
                <a:close/>
              </a:path>
            </a:pathLst>
          </a:custGeom>
          <a:solidFill>
            <a:srgbClr val="FFC907"/>
          </a:solidFill>
        </p:spPr>
        <p:txBody>
          <a:bodyPr wrap="square" lIns="0" tIns="0" rIns="0" bIns="0" rtlCol="0"/>
          <a:lstStyle/>
          <a:p>
            <a:endParaRPr/>
          </a:p>
        </p:txBody>
      </p:sp>
      <p:grpSp>
        <p:nvGrpSpPr>
          <p:cNvPr id="253" name="object 253"/>
          <p:cNvGrpSpPr/>
          <p:nvPr/>
        </p:nvGrpSpPr>
        <p:grpSpPr>
          <a:xfrm>
            <a:off x="6471922" y="12984039"/>
            <a:ext cx="161290" cy="163830"/>
            <a:chOff x="6471922" y="12984039"/>
            <a:chExt cx="161290" cy="163830"/>
          </a:xfrm>
        </p:grpSpPr>
        <p:pic>
          <p:nvPicPr>
            <p:cNvPr id="254" name="object 254"/>
            <p:cNvPicPr/>
            <p:nvPr/>
          </p:nvPicPr>
          <p:blipFill>
            <a:blip r:embed="rId87" cstate="print"/>
            <a:stretch>
              <a:fillRect/>
            </a:stretch>
          </p:blipFill>
          <p:spPr>
            <a:xfrm>
              <a:off x="6471922" y="12984039"/>
              <a:ext cx="160674" cy="163661"/>
            </a:xfrm>
            <a:prstGeom prst="rect">
              <a:avLst/>
            </a:prstGeom>
          </p:spPr>
        </p:pic>
        <p:pic>
          <p:nvPicPr>
            <p:cNvPr id="255" name="object 255"/>
            <p:cNvPicPr/>
            <p:nvPr/>
          </p:nvPicPr>
          <p:blipFill>
            <a:blip r:embed="rId88" cstate="print"/>
            <a:stretch>
              <a:fillRect/>
            </a:stretch>
          </p:blipFill>
          <p:spPr>
            <a:xfrm>
              <a:off x="6478333" y="12990727"/>
              <a:ext cx="147548" cy="60045"/>
            </a:xfrm>
            <a:prstGeom prst="rect">
              <a:avLst/>
            </a:prstGeom>
          </p:spPr>
        </p:pic>
      </p:grpSp>
      <p:pic>
        <p:nvPicPr>
          <p:cNvPr id="256" name="object 256"/>
          <p:cNvPicPr/>
          <p:nvPr/>
        </p:nvPicPr>
        <p:blipFill>
          <a:blip r:embed="rId89" cstate="print"/>
          <a:stretch>
            <a:fillRect/>
          </a:stretch>
        </p:blipFill>
        <p:spPr>
          <a:xfrm>
            <a:off x="6739534" y="13349223"/>
            <a:ext cx="365422" cy="237747"/>
          </a:xfrm>
          <a:prstGeom prst="rect">
            <a:avLst/>
          </a:prstGeom>
        </p:spPr>
      </p:pic>
      <p:grpSp>
        <p:nvGrpSpPr>
          <p:cNvPr id="257" name="object 257"/>
          <p:cNvGrpSpPr/>
          <p:nvPr/>
        </p:nvGrpSpPr>
        <p:grpSpPr>
          <a:xfrm>
            <a:off x="7152271" y="13363818"/>
            <a:ext cx="537845" cy="223520"/>
            <a:chOff x="7152271" y="13363818"/>
            <a:chExt cx="537845" cy="223520"/>
          </a:xfrm>
        </p:grpSpPr>
        <p:pic>
          <p:nvPicPr>
            <p:cNvPr id="258" name="object 258"/>
            <p:cNvPicPr/>
            <p:nvPr/>
          </p:nvPicPr>
          <p:blipFill>
            <a:blip r:embed="rId43" cstate="print"/>
            <a:stretch>
              <a:fillRect/>
            </a:stretch>
          </p:blipFill>
          <p:spPr>
            <a:xfrm>
              <a:off x="7152271" y="13401071"/>
              <a:ext cx="184569" cy="183222"/>
            </a:xfrm>
            <a:prstGeom prst="rect">
              <a:avLst/>
            </a:prstGeom>
          </p:spPr>
        </p:pic>
        <p:pic>
          <p:nvPicPr>
            <p:cNvPr id="259" name="object 259"/>
            <p:cNvPicPr/>
            <p:nvPr/>
          </p:nvPicPr>
          <p:blipFill>
            <a:blip r:embed="rId90" cstate="print"/>
            <a:stretch>
              <a:fillRect/>
            </a:stretch>
          </p:blipFill>
          <p:spPr>
            <a:xfrm>
              <a:off x="7362669" y="13363818"/>
              <a:ext cx="327182" cy="223152"/>
            </a:xfrm>
            <a:prstGeom prst="rect">
              <a:avLst/>
            </a:prstGeom>
          </p:spPr>
        </p:pic>
      </p:grpSp>
      <p:grpSp>
        <p:nvGrpSpPr>
          <p:cNvPr id="260" name="object 260"/>
          <p:cNvGrpSpPr/>
          <p:nvPr/>
        </p:nvGrpSpPr>
        <p:grpSpPr>
          <a:xfrm>
            <a:off x="7810310" y="13345355"/>
            <a:ext cx="1142365" cy="243204"/>
            <a:chOff x="7810310" y="13345355"/>
            <a:chExt cx="1142365" cy="243204"/>
          </a:xfrm>
        </p:grpSpPr>
        <p:pic>
          <p:nvPicPr>
            <p:cNvPr id="261" name="object 261"/>
            <p:cNvPicPr/>
            <p:nvPr/>
          </p:nvPicPr>
          <p:blipFill>
            <a:blip r:embed="rId91" cstate="print"/>
            <a:stretch>
              <a:fillRect/>
            </a:stretch>
          </p:blipFill>
          <p:spPr>
            <a:xfrm>
              <a:off x="7810310" y="13349392"/>
              <a:ext cx="101345" cy="234899"/>
            </a:xfrm>
            <a:prstGeom prst="rect">
              <a:avLst/>
            </a:prstGeom>
          </p:spPr>
        </p:pic>
        <p:pic>
          <p:nvPicPr>
            <p:cNvPr id="262" name="object 262"/>
            <p:cNvPicPr/>
            <p:nvPr/>
          </p:nvPicPr>
          <p:blipFill>
            <a:blip r:embed="rId68" cstate="print"/>
            <a:stretch>
              <a:fillRect/>
            </a:stretch>
          </p:blipFill>
          <p:spPr>
            <a:xfrm>
              <a:off x="7952583" y="13345355"/>
              <a:ext cx="201345" cy="242950"/>
            </a:xfrm>
            <a:prstGeom prst="rect">
              <a:avLst/>
            </a:prstGeom>
          </p:spPr>
        </p:pic>
        <p:pic>
          <p:nvPicPr>
            <p:cNvPr id="263" name="object 263"/>
            <p:cNvPicPr/>
            <p:nvPr/>
          </p:nvPicPr>
          <p:blipFill>
            <a:blip r:embed="rId68" cstate="print"/>
            <a:stretch>
              <a:fillRect/>
            </a:stretch>
          </p:blipFill>
          <p:spPr>
            <a:xfrm>
              <a:off x="8180440" y="13345355"/>
              <a:ext cx="201345" cy="242950"/>
            </a:xfrm>
            <a:prstGeom prst="rect">
              <a:avLst/>
            </a:prstGeom>
          </p:spPr>
        </p:pic>
        <p:pic>
          <p:nvPicPr>
            <p:cNvPr id="264" name="object 264"/>
            <p:cNvPicPr/>
            <p:nvPr/>
          </p:nvPicPr>
          <p:blipFill>
            <a:blip r:embed="rId68" cstate="print"/>
            <a:stretch>
              <a:fillRect/>
            </a:stretch>
          </p:blipFill>
          <p:spPr>
            <a:xfrm>
              <a:off x="8408284" y="13345355"/>
              <a:ext cx="201345" cy="242950"/>
            </a:xfrm>
            <a:prstGeom prst="rect">
              <a:avLst/>
            </a:prstGeom>
          </p:spPr>
        </p:pic>
        <p:sp>
          <p:nvSpPr>
            <p:cNvPr id="265" name="object 265"/>
            <p:cNvSpPr/>
            <p:nvPr/>
          </p:nvSpPr>
          <p:spPr>
            <a:xfrm>
              <a:off x="8647206" y="13401070"/>
              <a:ext cx="305435" cy="183515"/>
            </a:xfrm>
            <a:custGeom>
              <a:avLst/>
              <a:gdLst/>
              <a:ahLst/>
              <a:cxnLst/>
              <a:rect l="l" t="t" r="r" b="b"/>
              <a:pathLst>
                <a:path w="305434" h="183515">
                  <a:moveTo>
                    <a:pt x="49999" y="2679"/>
                  </a:moveTo>
                  <a:lnTo>
                    <a:pt x="0" y="2679"/>
                  </a:lnTo>
                  <a:lnTo>
                    <a:pt x="0" y="183222"/>
                  </a:lnTo>
                  <a:lnTo>
                    <a:pt x="52349" y="183222"/>
                  </a:lnTo>
                  <a:lnTo>
                    <a:pt x="52349" y="92608"/>
                  </a:lnTo>
                  <a:lnTo>
                    <a:pt x="52663" y="84914"/>
                  </a:lnTo>
                  <a:lnTo>
                    <a:pt x="68830" y="52019"/>
                  </a:lnTo>
                  <a:lnTo>
                    <a:pt x="49999" y="52019"/>
                  </a:lnTo>
                  <a:lnTo>
                    <a:pt x="40601" y="37579"/>
                  </a:lnTo>
                  <a:lnTo>
                    <a:pt x="45792" y="28906"/>
                  </a:lnTo>
                  <a:lnTo>
                    <a:pt x="49999" y="23759"/>
                  </a:lnTo>
                  <a:lnTo>
                    <a:pt x="49999" y="2679"/>
                  </a:lnTo>
                  <a:close/>
                </a:path>
                <a:path w="305434" h="183515">
                  <a:moveTo>
                    <a:pt x="156731" y="45288"/>
                  </a:moveTo>
                  <a:lnTo>
                    <a:pt x="91948" y="45288"/>
                  </a:lnTo>
                  <a:lnTo>
                    <a:pt x="99689" y="45940"/>
                  </a:lnTo>
                  <a:lnTo>
                    <a:pt x="106491" y="47894"/>
                  </a:lnTo>
                  <a:lnTo>
                    <a:pt x="126161" y="87922"/>
                  </a:lnTo>
                  <a:lnTo>
                    <a:pt x="126161" y="183222"/>
                  </a:lnTo>
                  <a:lnTo>
                    <a:pt x="178523" y="183222"/>
                  </a:lnTo>
                  <a:lnTo>
                    <a:pt x="178523" y="92608"/>
                  </a:lnTo>
                  <a:lnTo>
                    <a:pt x="178838" y="84914"/>
                  </a:lnTo>
                  <a:lnTo>
                    <a:pt x="196784" y="51003"/>
                  </a:lnTo>
                  <a:lnTo>
                    <a:pt x="174840" y="51003"/>
                  </a:lnTo>
                  <a:lnTo>
                    <a:pt x="156375" y="45974"/>
                  </a:lnTo>
                  <a:lnTo>
                    <a:pt x="156731" y="45288"/>
                  </a:lnTo>
                  <a:close/>
                </a:path>
                <a:path w="305434" h="183515">
                  <a:moveTo>
                    <a:pt x="299972" y="45288"/>
                  </a:moveTo>
                  <a:lnTo>
                    <a:pt x="218122" y="45288"/>
                  </a:lnTo>
                  <a:lnTo>
                    <a:pt x="225880" y="45940"/>
                  </a:lnTo>
                  <a:lnTo>
                    <a:pt x="232716" y="47894"/>
                  </a:lnTo>
                  <a:lnTo>
                    <a:pt x="252679" y="87922"/>
                  </a:lnTo>
                  <a:lnTo>
                    <a:pt x="252679" y="183222"/>
                  </a:lnTo>
                  <a:lnTo>
                    <a:pt x="305028" y="183222"/>
                  </a:lnTo>
                  <a:lnTo>
                    <a:pt x="304931" y="77722"/>
                  </a:lnTo>
                  <a:lnTo>
                    <a:pt x="304431" y="66720"/>
                  </a:lnTo>
                  <a:lnTo>
                    <a:pt x="302639" y="54817"/>
                  </a:lnTo>
                  <a:lnTo>
                    <a:pt x="299972" y="45288"/>
                  </a:lnTo>
                  <a:close/>
                </a:path>
                <a:path w="305434" h="183515">
                  <a:moveTo>
                    <a:pt x="49999" y="23759"/>
                  </a:moveTo>
                  <a:lnTo>
                    <a:pt x="45792" y="28906"/>
                  </a:lnTo>
                  <a:lnTo>
                    <a:pt x="40601" y="37579"/>
                  </a:lnTo>
                  <a:lnTo>
                    <a:pt x="49999" y="52019"/>
                  </a:lnTo>
                  <a:lnTo>
                    <a:pt x="49999" y="23759"/>
                  </a:lnTo>
                  <a:close/>
                </a:path>
                <a:path w="305434" h="183515">
                  <a:moveTo>
                    <a:pt x="106705" y="0"/>
                  </a:moveTo>
                  <a:lnTo>
                    <a:pt x="67284" y="9563"/>
                  </a:lnTo>
                  <a:lnTo>
                    <a:pt x="49999" y="23759"/>
                  </a:lnTo>
                  <a:lnTo>
                    <a:pt x="49999" y="52019"/>
                  </a:lnTo>
                  <a:lnTo>
                    <a:pt x="68830" y="52019"/>
                  </a:lnTo>
                  <a:lnTo>
                    <a:pt x="77508" y="47028"/>
                  </a:lnTo>
                  <a:lnTo>
                    <a:pt x="84340" y="45288"/>
                  </a:lnTo>
                  <a:lnTo>
                    <a:pt x="156731" y="45288"/>
                  </a:lnTo>
                  <a:lnTo>
                    <a:pt x="161590" y="35946"/>
                  </a:lnTo>
                  <a:lnTo>
                    <a:pt x="166239" y="29629"/>
                  </a:lnTo>
                  <a:lnTo>
                    <a:pt x="129992" y="3143"/>
                  </a:lnTo>
                  <a:lnTo>
                    <a:pt x="118737" y="785"/>
                  </a:lnTo>
                  <a:lnTo>
                    <a:pt x="106705" y="0"/>
                  </a:lnTo>
                  <a:close/>
                </a:path>
                <a:path w="305434" h="183515">
                  <a:moveTo>
                    <a:pt x="166239" y="29629"/>
                  </a:moveTo>
                  <a:lnTo>
                    <a:pt x="161590" y="35946"/>
                  </a:lnTo>
                  <a:lnTo>
                    <a:pt x="156375" y="45974"/>
                  </a:lnTo>
                  <a:lnTo>
                    <a:pt x="174840" y="51003"/>
                  </a:lnTo>
                  <a:lnTo>
                    <a:pt x="171028" y="38913"/>
                  </a:lnTo>
                  <a:lnTo>
                    <a:pt x="166239" y="29629"/>
                  </a:lnTo>
                  <a:close/>
                </a:path>
                <a:path w="305434" h="183515">
                  <a:moveTo>
                    <a:pt x="231203" y="0"/>
                  </a:moveTo>
                  <a:lnTo>
                    <a:pt x="185407" y="12420"/>
                  </a:lnTo>
                  <a:lnTo>
                    <a:pt x="166239" y="29629"/>
                  </a:lnTo>
                  <a:lnTo>
                    <a:pt x="171028" y="38913"/>
                  </a:lnTo>
                  <a:lnTo>
                    <a:pt x="174840" y="51003"/>
                  </a:lnTo>
                  <a:lnTo>
                    <a:pt x="196784" y="51003"/>
                  </a:lnTo>
                  <a:lnTo>
                    <a:pt x="203695" y="47028"/>
                  </a:lnTo>
                  <a:lnTo>
                    <a:pt x="210515" y="45288"/>
                  </a:lnTo>
                  <a:lnTo>
                    <a:pt x="299972" y="45288"/>
                  </a:lnTo>
                  <a:lnTo>
                    <a:pt x="299654" y="44151"/>
                  </a:lnTo>
                  <a:lnTo>
                    <a:pt x="269290" y="8559"/>
                  </a:lnTo>
                  <a:lnTo>
                    <a:pt x="241635" y="535"/>
                  </a:lnTo>
                  <a:lnTo>
                    <a:pt x="231203" y="0"/>
                  </a:lnTo>
                  <a:close/>
                </a:path>
              </a:pathLst>
            </a:custGeom>
            <a:solidFill>
              <a:srgbClr val="FFFFFF"/>
            </a:solidFill>
          </p:spPr>
          <p:txBody>
            <a:bodyPr wrap="square" lIns="0" tIns="0" rIns="0" bIns="0" rtlCol="0"/>
            <a:lstStyle/>
            <a:p>
              <a:endParaRPr/>
            </a:p>
          </p:txBody>
        </p:sp>
      </p:grpSp>
      <p:sp>
        <p:nvSpPr>
          <p:cNvPr id="266" name="object 266"/>
          <p:cNvSpPr/>
          <p:nvPr/>
        </p:nvSpPr>
        <p:spPr>
          <a:xfrm>
            <a:off x="8999207" y="13335303"/>
            <a:ext cx="52705" cy="249554"/>
          </a:xfrm>
          <a:custGeom>
            <a:avLst/>
            <a:gdLst/>
            <a:ahLst/>
            <a:cxnLst/>
            <a:rect l="l" t="t" r="r" b="b"/>
            <a:pathLst>
              <a:path w="52704" h="249555">
                <a:moveTo>
                  <a:pt x="52349" y="0"/>
                </a:moveTo>
                <a:lnTo>
                  <a:pt x="0" y="0"/>
                </a:lnTo>
                <a:lnTo>
                  <a:pt x="0" y="248983"/>
                </a:lnTo>
                <a:lnTo>
                  <a:pt x="52349" y="248983"/>
                </a:lnTo>
                <a:lnTo>
                  <a:pt x="52349" y="0"/>
                </a:lnTo>
                <a:close/>
              </a:path>
            </a:pathLst>
          </a:custGeom>
          <a:solidFill>
            <a:srgbClr val="FFFFFF"/>
          </a:solidFill>
        </p:spPr>
        <p:txBody>
          <a:bodyPr wrap="square" lIns="0" tIns="0" rIns="0" bIns="0" rtlCol="0"/>
          <a:lstStyle/>
          <a:p>
            <a:endParaRPr/>
          </a:p>
        </p:txBody>
      </p:sp>
      <p:sp>
        <p:nvSpPr>
          <p:cNvPr id="267" name="object 267"/>
          <p:cNvSpPr/>
          <p:nvPr/>
        </p:nvSpPr>
        <p:spPr>
          <a:xfrm>
            <a:off x="10354450" y="13222591"/>
            <a:ext cx="703580" cy="368300"/>
          </a:xfrm>
          <a:custGeom>
            <a:avLst/>
            <a:gdLst/>
            <a:ahLst/>
            <a:cxnLst/>
            <a:rect l="l" t="t" r="r" b="b"/>
            <a:pathLst>
              <a:path w="703579" h="368300">
                <a:moveTo>
                  <a:pt x="293624" y="249428"/>
                </a:moveTo>
                <a:lnTo>
                  <a:pt x="284327" y="204000"/>
                </a:lnTo>
                <a:lnTo>
                  <a:pt x="257873" y="168910"/>
                </a:lnTo>
                <a:lnTo>
                  <a:pt x="219011" y="146392"/>
                </a:lnTo>
                <a:lnTo>
                  <a:pt x="213880" y="144945"/>
                </a:lnTo>
                <a:lnTo>
                  <a:pt x="213880" y="253492"/>
                </a:lnTo>
                <a:lnTo>
                  <a:pt x="213398" y="261137"/>
                </a:lnTo>
                <a:lnTo>
                  <a:pt x="191528" y="296430"/>
                </a:lnTo>
                <a:lnTo>
                  <a:pt x="154432" y="306324"/>
                </a:lnTo>
                <a:lnTo>
                  <a:pt x="144907" y="305904"/>
                </a:lnTo>
                <a:lnTo>
                  <a:pt x="108712" y="291338"/>
                </a:lnTo>
                <a:lnTo>
                  <a:pt x="91948" y="253492"/>
                </a:lnTo>
                <a:lnTo>
                  <a:pt x="92430" y="245859"/>
                </a:lnTo>
                <a:lnTo>
                  <a:pt x="93903" y="238696"/>
                </a:lnTo>
                <a:lnTo>
                  <a:pt x="96367" y="232016"/>
                </a:lnTo>
                <a:lnTo>
                  <a:pt x="99822" y="225793"/>
                </a:lnTo>
                <a:lnTo>
                  <a:pt x="103886" y="220459"/>
                </a:lnTo>
                <a:lnTo>
                  <a:pt x="104114" y="220154"/>
                </a:lnTo>
                <a:lnTo>
                  <a:pt x="144551" y="200583"/>
                </a:lnTo>
                <a:lnTo>
                  <a:pt x="153416" y="200152"/>
                </a:lnTo>
                <a:lnTo>
                  <a:pt x="166446" y="201066"/>
                </a:lnTo>
                <a:lnTo>
                  <a:pt x="204571" y="222491"/>
                </a:lnTo>
                <a:lnTo>
                  <a:pt x="213880" y="253492"/>
                </a:lnTo>
                <a:lnTo>
                  <a:pt x="213880" y="144945"/>
                </a:lnTo>
                <a:lnTo>
                  <a:pt x="203962" y="142113"/>
                </a:lnTo>
                <a:lnTo>
                  <a:pt x="188023" y="139547"/>
                </a:lnTo>
                <a:lnTo>
                  <a:pt x="171196" y="138684"/>
                </a:lnTo>
                <a:lnTo>
                  <a:pt x="158762" y="139115"/>
                </a:lnTo>
                <a:lnTo>
                  <a:pt x="114541" y="149377"/>
                </a:lnTo>
                <a:lnTo>
                  <a:pt x="83794" y="170357"/>
                </a:lnTo>
                <a:lnTo>
                  <a:pt x="84988" y="152057"/>
                </a:lnTo>
                <a:lnTo>
                  <a:pt x="98450" y="110642"/>
                </a:lnTo>
                <a:lnTo>
                  <a:pt x="124904" y="82778"/>
                </a:lnTo>
                <a:lnTo>
                  <a:pt x="161480" y="68795"/>
                </a:lnTo>
                <a:lnTo>
                  <a:pt x="183388" y="67043"/>
                </a:lnTo>
                <a:lnTo>
                  <a:pt x="192430" y="67284"/>
                </a:lnTo>
                <a:lnTo>
                  <a:pt x="234696" y="76263"/>
                </a:lnTo>
                <a:lnTo>
                  <a:pt x="249948" y="84836"/>
                </a:lnTo>
                <a:lnTo>
                  <a:pt x="258914" y="67043"/>
                </a:lnTo>
                <a:lnTo>
                  <a:pt x="280416" y="24384"/>
                </a:lnTo>
                <a:lnTo>
                  <a:pt x="235712" y="6083"/>
                </a:lnTo>
                <a:lnTo>
                  <a:pt x="195414" y="381"/>
                </a:lnTo>
                <a:lnTo>
                  <a:pt x="181356" y="0"/>
                </a:lnTo>
                <a:lnTo>
                  <a:pt x="155460" y="1397"/>
                </a:lnTo>
                <a:lnTo>
                  <a:pt x="108343" y="12585"/>
                </a:lnTo>
                <a:lnTo>
                  <a:pt x="67779" y="34798"/>
                </a:lnTo>
                <a:lnTo>
                  <a:pt x="35775" y="67310"/>
                </a:lnTo>
                <a:lnTo>
                  <a:pt x="12992" y="109893"/>
                </a:lnTo>
                <a:lnTo>
                  <a:pt x="1435" y="161963"/>
                </a:lnTo>
                <a:lnTo>
                  <a:pt x="0" y="191516"/>
                </a:lnTo>
                <a:lnTo>
                  <a:pt x="1206" y="219087"/>
                </a:lnTo>
                <a:lnTo>
                  <a:pt x="10858" y="267347"/>
                </a:lnTo>
                <a:lnTo>
                  <a:pt x="29984" y="306425"/>
                </a:lnTo>
                <a:lnTo>
                  <a:pt x="57543" y="336143"/>
                </a:lnTo>
                <a:lnTo>
                  <a:pt x="93129" y="356362"/>
                </a:lnTo>
                <a:lnTo>
                  <a:pt x="135420" y="366522"/>
                </a:lnTo>
                <a:lnTo>
                  <a:pt x="159004" y="367792"/>
                </a:lnTo>
                <a:lnTo>
                  <a:pt x="177558" y="366890"/>
                </a:lnTo>
                <a:lnTo>
                  <a:pt x="227330" y="353301"/>
                </a:lnTo>
                <a:lnTo>
                  <a:pt x="265811" y="324739"/>
                </a:lnTo>
                <a:lnTo>
                  <a:pt x="278892" y="306324"/>
                </a:lnTo>
                <a:lnTo>
                  <a:pt x="283476" y="298246"/>
                </a:lnTo>
                <a:lnTo>
                  <a:pt x="289102" y="283146"/>
                </a:lnTo>
                <a:lnTo>
                  <a:pt x="292493" y="266877"/>
                </a:lnTo>
                <a:lnTo>
                  <a:pt x="293624" y="249428"/>
                </a:lnTo>
                <a:close/>
              </a:path>
              <a:path w="703579" h="368300">
                <a:moveTo>
                  <a:pt x="703059" y="62992"/>
                </a:moveTo>
                <a:lnTo>
                  <a:pt x="674992" y="35750"/>
                </a:lnTo>
                <a:lnTo>
                  <a:pt x="640575" y="16002"/>
                </a:lnTo>
                <a:lnTo>
                  <a:pt x="600824" y="4000"/>
                </a:lnTo>
                <a:lnTo>
                  <a:pt x="556755" y="0"/>
                </a:lnTo>
                <a:lnTo>
                  <a:pt x="536321" y="850"/>
                </a:lnTo>
                <a:lnTo>
                  <a:pt x="497840" y="7581"/>
                </a:lnTo>
                <a:lnTo>
                  <a:pt x="446836" y="29781"/>
                </a:lnTo>
                <a:lnTo>
                  <a:pt x="406361" y="64808"/>
                </a:lnTo>
                <a:lnTo>
                  <a:pt x="378447" y="110236"/>
                </a:lnTo>
                <a:lnTo>
                  <a:pt x="372198" y="127508"/>
                </a:lnTo>
                <a:lnTo>
                  <a:pt x="314947" y="127508"/>
                </a:lnTo>
                <a:lnTo>
                  <a:pt x="314947" y="170167"/>
                </a:lnTo>
                <a:lnTo>
                  <a:pt x="364832" y="170167"/>
                </a:lnTo>
                <a:lnTo>
                  <a:pt x="364223" y="183896"/>
                </a:lnTo>
                <a:lnTo>
                  <a:pt x="364832" y="197612"/>
                </a:lnTo>
                <a:lnTo>
                  <a:pt x="314947" y="197612"/>
                </a:lnTo>
                <a:lnTo>
                  <a:pt x="314947" y="240284"/>
                </a:lnTo>
                <a:lnTo>
                  <a:pt x="372198" y="240284"/>
                </a:lnTo>
                <a:lnTo>
                  <a:pt x="378447" y="257543"/>
                </a:lnTo>
                <a:lnTo>
                  <a:pt x="406361" y="302996"/>
                </a:lnTo>
                <a:lnTo>
                  <a:pt x="446836" y="338010"/>
                </a:lnTo>
                <a:lnTo>
                  <a:pt x="497840" y="360210"/>
                </a:lnTo>
                <a:lnTo>
                  <a:pt x="536321" y="366953"/>
                </a:lnTo>
                <a:lnTo>
                  <a:pt x="556755" y="367792"/>
                </a:lnTo>
                <a:lnTo>
                  <a:pt x="579335" y="366776"/>
                </a:lnTo>
                <a:lnTo>
                  <a:pt x="621245" y="358648"/>
                </a:lnTo>
                <a:lnTo>
                  <a:pt x="658583" y="342493"/>
                </a:lnTo>
                <a:lnTo>
                  <a:pt x="689825" y="318871"/>
                </a:lnTo>
                <a:lnTo>
                  <a:pt x="703059" y="304292"/>
                </a:lnTo>
                <a:lnTo>
                  <a:pt x="695960" y="297675"/>
                </a:lnTo>
                <a:lnTo>
                  <a:pt x="650722" y="255524"/>
                </a:lnTo>
                <a:lnTo>
                  <a:pt x="641337" y="265506"/>
                </a:lnTo>
                <a:lnTo>
                  <a:pt x="631431" y="274129"/>
                </a:lnTo>
                <a:lnTo>
                  <a:pt x="586600" y="295084"/>
                </a:lnTo>
                <a:lnTo>
                  <a:pt x="560806" y="297675"/>
                </a:lnTo>
                <a:lnTo>
                  <a:pt x="548627" y="297180"/>
                </a:lnTo>
                <a:lnTo>
                  <a:pt x="505040" y="285051"/>
                </a:lnTo>
                <a:lnTo>
                  <a:pt x="471843" y="258229"/>
                </a:lnTo>
                <a:lnTo>
                  <a:pt x="460082" y="240284"/>
                </a:lnTo>
                <a:lnTo>
                  <a:pt x="588759" y="240284"/>
                </a:lnTo>
                <a:lnTo>
                  <a:pt x="588759" y="197612"/>
                </a:lnTo>
                <a:lnTo>
                  <a:pt x="447713" y="197612"/>
                </a:lnTo>
                <a:lnTo>
                  <a:pt x="447548" y="196316"/>
                </a:lnTo>
                <a:lnTo>
                  <a:pt x="447014" y="183896"/>
                </a:lnTo>
                <a:lnTo>
                  <a:pt x="447548" y="171488"/>
                </a:lnTo>
                <a:lnTo>
                  <a:pt x="449122" y="159651"/>
                </a:lnTo>
                <a:lnTo>
                  <a:pt x="447725" y="170167"/>
                </a:lnTo>
                <a:lnTo>
                  <a:pt x="588759" y="170167"/>
                </a:lnTo>
                <a:lnTo>
                  <a:pt x="588759" y="127508"/>
                </a:lnTo>
                <a:lnTo>
                  <a:pt x="460095" y="127508"/>
                </a:lnTo>
                <a:lnTo>
                  <a:pt x="455409" y="137668"/>
                </a:lnTo>
                <a:lnTo>
                  <a:pt x="460032" y="127609"/>
                </a:lnTo>
                <a:lnTo>
                  <a:pt x="465505" y="118237"/>
                </a:lnTo>
                <a:lnTo>
                  <a:pt x="471843" y="109575"/>
                </a:lnTo>
                <a:lnTo>
                  <a:pt x="505040" y="82740"/>
                </a:lnTo>
                <a:lnTo>
                  <a:pt x="548627" y="70612"/>
                </a:lnTo>
                <a:lnTo>
                  <a:pt x="560806" y="70104"/>
                </a:lnTo>
                <a:lnTo>
                  <a:pt x="573989" y="70764"/>
                </a:lnTo>
                <a:lnTo>
                  <a:pt x="621017" y="86385"/>
                </a:lnTo>
                <a:lnTo>
                  <a:pt x="650722" y="111760"/>
                </a:lnTo>
                <a:lnTo>
                  <a:pt x="695426" y="70104"/>
                </a:lnTo>
                <a:lnTo>
                  <a:pt x="703059" y="62992"/>
                </a:lnTo>
                <a:close/>
              </a:path>
            </a:pathLst>
          </a:custGeom>
          <a:solidFill>
            <a:srgbClr val="FFC907"/>
          </a:solidFill>
        </p:spPr>
        <p:txBody>
          <a:bodyPr wrap="square" lIns="0" tIns="0" rIns="0" bIns="0" rtlCol="0"/>
          <a:lstStyle/>
          <a:p>
            <a:endParaRPr/>
          </a:p>
        </p:txBody>
      </p:sp>
      <p:grpSp>
        <p:nvGrpSpPr>
          <p:cNvPr id="268" name="object 268"/>
          <p:cNvGrpSpPr/>
          <p:nvPr/>
        </p:nvGrpSpPr>
        <p:grpSpPr>
          <a:xfrm>
            <a:off x="6471922" y="13418608"/>
            <a:ext cx="161290" cy="163830"/>
            <a:chOff x="6471922" y="13418608"/>
            <a:chExt cx="161290" cy="163830"/>
          </a:xfrm>
        </p:grpSpPr>
        <p:pic>
          <p:nvPicPr>
            <p:cNvPr id="269" name="object 269"/>
            <p:cNvPicPr/>
            <p:nvPr/>
          </p:nvPicPr>
          <p:blipFill>
            <a:blip r:embed="rId92" cstate="print"/>
            <a:stretch>
              <a:fillRect/>
            </a:stretch>
          </p:blipFill>
          <p:spPr>
            <a:xfrm>
              <a:off x="6471922" y="13418608"/>
              <a:ext cx="160674" cy="163656"/>
            </a:xfrm>
            <a:prstGeom prst="rect">
              <a:avLst/>
            </a:prstGeom>
          </p:spPr>
        </p:pic>
        <p:pic>
          <p:nvPicPr>
            <p:cNvPr id="270" name="object 270"/>
            <p:cNvPicPr/>
            <p:nvPr/>
          </p:nvPicPr>
          <p:blipFill>
            <a:blip r:embed="rId30" cstate="print"/>
            <a:stretch>
              <a:fillRect/>
            </a:stretch>
          </p:blipFill>
          <p:spPr>
            <a:xfrm>
              <a:off x="6478333" y="13425296"/>
              <a:ext cx="147548" cy="60058"/>
            </a:xfrm>
            <a:prstGeom prst="rect">
              <a:avLst/>
            </a:prstGeom>
          </p:spPr>
        </p:pic>
      </p:grpSp>
      <p:sp>
        <p:nvSpPr>
          <p:cNvPr id="271" name="object 271"/>
          <p:cNvSpPr/>
          <p:nvPr/>
        </p:nvSpPr>
        <p:spPr>
          <a:xfrm>
            <a:off x="5989091" y="7502372"/>
            <a:ext cx="107314" cy="6021070"/>
          </a:xfrm>
          <a:custGeom>
            <a:avLst/>
            <a:gdLst/>
            <a:ahLst/>
            <a:cxnLst/>
            <a:rect l="l" t="t" r="r" b="b"/>
            <a:pathLst>
              <a:path w="107314" h="6021069">
                <a:moveTo>
                  <a:pt x="107010" y="0"/>
                </a:moveTo>
                <a:lnTo>
                  <a:pt x="0" y="0"/>
                </a:lnTo>
                <a:lnTo>
                  <a:pt x="0" y="6020841"/>
                </a:lnTo>
                <a:lnTo>
                  <a:pt x="107010" y="6020841"/>
                </a:lnTo>
                <a:lnTo>
                  <a:pt x="107010" y="0"/>
                </a:lnTo>
                <a:close/>
              </a:path>
            </a:pathLst>
          </a:custGeom>
          <a:solidFill>
            <a:srgbClr val="FFFFFF"/>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325</Words>
  <Application>Microsoft Office PowerPoint</Application>
  <PresentationFormat>Benutzerdefiniert</PresentationFormat>
  <Paragraphs>17</Paragraphs>
  <Slides>3</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3</vt:i4>
      </vt:variant>
    </vt:vector>
  </HeadingPairs>
  <TitlesOfParts>
    <vt:vector size="6" baseType="lpstr">
      <vt:lpstr>__Inter_aaf875</vt:lpstr>
      <vt:lpstr>Calibri</vt:lpstr>
      <vt:lpstr>Office Theme</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Sabor a mi Tierra lista de productos y precios</dc:title>
  <dc:creator>Student</dc:creator>
  <cp:lastModifiedBy>Anderson Rodrigues</cp:lastModifiedBy>
  <cp:revision>4</cp:revision>
  <dcterms:created xsi:type="dcterms:W3CDTF">2024-03-05T11:26:43Z</dcterms:created>
  <dcterms:modified xsi:type="dcterms:W3CDTF">2024-03-28T16:03:16Z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2022-08-05T00:00:00Z</vt:filetime>
  </property>
  <property fmtid="{D5CDD505-2E9C-101B-9397-08002B2CF9AE}" pid="3" name="Creator">
    <vt:lpwstr>Adobe Illustrator CC 23.0 (Windows)</vt:lpwstr>
  </property>
  <property fmtid="{D5CDD505-2E9C-101B-9397-08002B2CF9AE}" pid="4" name="LastSaved">
    <vt:filetime>2024-03-05T00:00:00Z</vt:filetime>
  </property>
  <property fmtid="{D5CDD505-2E9C-101B-9397-08002B2CF9AE}" pid="5" name="Producer">
    <vt:lpwstr>Adobe PDF library 15.00</vt:lpwstr>
  </property>
</Properties>
</file>